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36"/>
  </p:notesMasterIdLst>
  <p:sldIdLst>
    <p:sldId id="284" r:id="rId2"/>
    <p:sldId id="286" r:id="rId3"/>
    <p:sldId id="257" r:id="rId4"/>
    <p:sldId id="285" r:id="rId5"/>
    <p:sldId id="307" r:id="rId6"/>
    <p:sldId id="287" r:id="rId7"/>
    <p:sldId id="308" r:id="rId8"/>
    <p:sldId id="309" r:id="rId9"/>
    <p:sldId id="288" r:id="rId10"/>
    <p:sldId id="310" r:id="rId11"/>
    <p:sldId id="311" r:id="rId12"/>
    <p:sldId id="290" r:id="rId13"/>
    <p:sldId id="293" r:id="rId14"/>
    <p:sldId id="298" r:id="rId15"/>
    <p:sldId id="299" r:id="rId16"/>
    <p:sldId id="302" r:id="rId17"/>
    <p:sldId id="301" r:id="rId18"/>
    <p:sldId id="300" r:id="rId19"/>
    <p:sldId id="303" r:id="rId20"/>
    <p:sldId id="312" r:id="rId21"/>
    <p:sldId id="305" r:id="rId22"/>
    <p:sldId id="313" r:id="rId23"/>
    <p:sldId id="314" r:id="rId24"/>
    <p:sldId id="319" r:id="rId25"/>
    <p:sldId id="304" r:id="rId26"/>
    <p:sldId id="316" r:id="rId27"/>
    <p:sldId id="320" r:id="rId28"/>
    <p:sldId id="315" r:id="rId29"/>
    <p:sldId id="306" r:id="rId30"/>
    <p:sldId id="321" r:id="rId31"/>
    <p:sldId id="322" r:id="rId32"/>
    <p:sldId id="323" r:id="rId33"/>
    <p:sldId id="326" r:id="rId34"/>
    <p:sldId id="325" r:id="rId35"/>
  </p:sldIdLst>
  <p:sldSz cx="9144000" cy="5143500" type="screen16x9"/>
  <p:notesSz cx="6858000" cy="9144000"/>
  <p:embeddedFontLst>
    <p:embeddedFont>
      <p:font typeface="Arial Black" panose="020B0A04020102020204" pitchFamily="34" charset="0"/>
      <p:bold r:id="rId37"/>
    </p:embeddedFont>
    <p:embeddedFont>
      <p:font typeface="Merriweather" panose="020B0604020202020204" charset="0"/>
      <p:regular r:id="rId38"/>
      <p:bold r:id="rId39"/>
      <p:italic r:id="rId40"/>
      <p:boldItalic r:id="rId41"/>
    </p:embeddedFont>
    <p:embeddedFont>
      <p:font typeface="Open Sans" panose="020B0604020202020204" charset="0"/>
      <p:regular r:id="rId42"/>
      <p:bold r:id="rId43"/>
      <p:italic r:id="rId44"/>
      <p:boldItalic r:id="rId4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2FD27A8-725B-4156-B996-B8B590C918A0}">
  <a:tblStyle styleId="{02FD27A8-725B-4156-B996-B8B590C918A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954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80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6.fntdata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2.fntdata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1.fntdata"/><Relationship Id="rId40" Type="http://schemas.openxmlformats.org/officeDocument/2006/relationships/font" Target="fonts/font4.fntdata"/><Relationship Id="rId45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7.fntdata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13904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3044100" cy="5143500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679325" y="2935950"/>
            <a:ext cx="49038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chemeClr val="tx1"/>
                </a:solidFill>
                <a:latin typeface="+mj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14" name="Google Shape;14;p2"/>
          <p:cNvSpPr/>
          <p:nvPr/>
        </p:nvSpPr>
        <p:spPr>
          <a:xfrm>
            <a:off x="1747200" y="2787000"/>
            <a:ext cx="1296900" cy="12969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58;p8"/>
          <p:cNvSpPr/>
          <p:nvPr userDrawn="1"/>
        </p:nvSpPr>
        <p:spPr>
          <a:xfrm flipH="1">
            <a:off x="3044100" y="0"/>
            <a:ext cx="6099900" cy="5143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ird - 2 columns left">
  <p:cSld name="TITLE_AND_TWO_COLUMNS_2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/>
          <p:nvPr/>
        </p:nvSpPr>
        <p:spPr>
          <a:xfrm flipH="1">
            <a:off x="6099775" y="0"/>
            <a:ext cx="3044100" cy="5143500"/>
          </a:xfrm>
          <a:prstGeom prst="rect">
            <a:avLst/>
          </a:prstGeom>
          <a:solidFill>
            <a:schemeClr val="bg2">
              <a:alpha val="8615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8"/>
          <p:cNvSpPr/>
          <p:nvPr/>
        </p:nvSpPr>
        <p:spPr>
          <a:xfrm flipH="1">
            <a:off x="0" y="0"/>
            <a:ext cx="6099900" cy="5143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0000"/>
                </a:solidFill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1"/>
          </p:nvPr>
        </p:nvSpPr>
        <p:spPr>
          <a:xfrm>
            <a:off x="434331" y="1614875"/>
            <a:ext cx="25329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ClrTx/>
              <a:buSzPts val="1400"/>
              <a:buChar char="▫"/>
              <a:defRPr sz="1400">
                <a:solidFill>
                  <a:schemeClr val="tx1"/>
                </a:solidFill>
                <a:latin typeface="+mn-lt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2"/>
          </p:nvPr>
        </p:nvSpPr>
        <p:spPr>
          <a:xfrm>
            <a:off x="3120084" y="1614875"/>
            <a:ext cx="25329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ClrTx/>
              <a:buSzPts val="1400"/>
              <a:buChar char="▫"/>
              <a:defRPr sz="1400">
                <a:solidFill>
                  <a:schemeClr val="tx1"/>
                </a:solidFill>
                <a:latin typeface="+mn-lt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cxnSp>
        <p:nvCxnSpPr>
          <p:cNvPr id="64" name="Google Shape;64;p8"/>
          <p:cNvCxnSpPr/>
          <p:nvPr/>
        </p:nvCxnSpPr>
        <p:spPr>
          <a:xfrm>
            <a:off x="545293" y="1519975"/>
            <a:ext cx="452400" cy="0"/>
          </a:xfrm>
          <a:prstGeom prst="straightConnector1">
            <a:avLst/>
          </a:prstGeom>
          <a:noFill/>
          <a:ln w="28575" cap="flat" cmpd="sng">
            <a:solidFill>
              <a:srgbClr val="294667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117" y="4248150"/>
            <a:ext cx="1676401" cy="1219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4489230"/>
            <a:ext cx="800038" cy="4655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(dark)" type="blank">
  <p:cSld name="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/>
          <p:nvPr/>
        </p:nvSpPr>
        <p:spPr>
          <a:xfrm>
            <a:off x="100" y="-5800"/>
            <a:ext cx="9144000" cy="5149500"/>
          </a:xfrm>
          <a:prstGeom prst="rect">
            <a:avLst/>
          </a:prstGeom>
          <a:solidFill>
            <a:schemeClr val="bg2">
              <a:alpha val="8615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2"/>
          <p:cNvSpPr/>
          <p:nvPr/>
        </p:nvSpPr>
        <p:spPr>
          <a:xfrm>
            <a:off x="0" y="-5925"/>
            <a:ext cx="9144000" cy="5149500"/>
          </a:xfrm>
          <a:prstGeom prst="frame">
            <a:avLst>
              <a:gd name="adj1" fmla="val 5041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  <p:sldLayoutId id="2147483658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bg2"/>
          </a:solidFill>
          <a:latin typeface="Arial Black" panose="020B0A04020102020204" pitchFamily="34" charset="0"/>
          <a:ea typeface="Arial Black" panose="020B0A04020102020204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457200" marR="0" lvl="0" indent="-342900" algn="l" rtl="0">
        <a:lnSpc>
          <a:spcPct val="100000"/>
        </a:lnSpc>
        <a:spcBef>
          <a:spcPts val="0"/>
        </a:spcBef>
        <a:spcAft>
          <a:spcPts val="0"/>
        </a:spcAft>
        <a:buClrTx/>
        <a:buFont typeface="Wingdings" panose="05000000000000000000" pitchFamily="2" charset="2"/>
        <a:buChar char="§"/>
        <a:defRPr sz="1400" b="0" i="0" u="none" strike="noStrike" cap="none">
          <a:solidFill>
            <a:schemeClr val="tx1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ts val="4400"/>
              </a:lnSpc>
            </a:pPr>
            <a:r>
              <a:rPr lang="en-US" sz="4400" dirty="0">
                <a:solidFill>
                  <a:schemeClr val="tx1"/>
                </a:solidFill>
              </a:rPr>
              <a:t>A Better You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952750"/>
            <a:ext cx="982738" cy="990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615" y="133350"/>
            <a:ext cx="1470385" cy="86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203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1428750"/>
            <a:ext cx="8534400" cy="579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Write these characteristics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in the blank space around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your handprint.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3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173269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204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1428750"/>
            <a:ext cx="8534400" cy="579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Think: What roles, skills,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talents, and good habits do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you wish you possessed?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3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173269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785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1733550"/>
            <a:ext cx="8534400" cy="579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Write these characteristics inside your traced handprint.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659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1733550"/>
            <a:ext cx="8534400" cy="579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Where I Am vs.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Where I Want to Be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804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Where We’re Going: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The member will be able to reflect critically on his or her character and image and determine a personal trait he or she would like to improve as a result.</a:t>
            </a:r>
          </a:p>
          <a:p>
            <a:pPr lvl="0"/>
            <a:r>
              <a:rPr lang="en-US" sz="1200" dirty="0"/>
              <a:t>The member will be able to explain the importance of setting SMART goals and revise a general goal into a SMART goal.</a:t>
            </a:r>
          </a:p>
          <a:p>
            <a:r>
              <a:rPr lang="en-US" sz="1200" dirty="0"/>
              <a:t>The member will be able to devise a project to improve a personal trait based on a SMART goal for the “A Better You” Power of One unit.</a:t>
            </a:r>
            <a:endParaRPr sz="1200" b="1" dirty="0">
              <a:solidFill>
                <a:schemeClr val="tx1"/>
              </a:solidFill>
            </a:endParaRPr>
          </a:p>
        </p:txBody>
      </p:sp>
      <p:sp>
        <p:nvSpPr>
          <p:cNvPr id="6" name="Google Shape;370;p40"/>
          <p:cNvSpPr/>
          <p:nvPr/>
        </p:nvSpPr>
        <p:spPr>
          <a:xfrm>
            <a:off x="2882588" y="895350"/>
            <a:ext cx="339249" cy="449574"/>
          </a:xfrm>
          <a:custGeom>
            <a:avLst/>
            <a:gdLst/>
            <a:ahLst/>
            <a:cxnLst/>
            <a:rect l="l" t="t" r="r" b="b"/>
            <a:pathLst>
              <a:path w="11983" h="15880" fill="none" extrusionOk="0">
                <a:moveTo>
                  <a:pt x="5992" y="0"/>
                </a:moveTo>
                <a:lnTo>
                  <a:pt x="5992" y="0"/>
                </a:lnTo>
                <a:lnTo>
                  <a:pt x="5675" y="0"/>
                </a:lnTo>
                <a:lnTo>
                  <a:pt x="5383" y="25"/>
                </a:lnTo>
                <a:lnTo>
                  <a:pt x="5091" y="73"/>
                </a:lnTo>
                <a:lnTo>
                  <a:pt x="4774" y="122"/>
                </a:lnTo>
                <a:lnTo>
                  <a:pt x="4506" y="195"/>
                </a:lnTo>
                <a:lnTo>
                  <a:pt x="4214" y="268"/>
                </a:lnTo>
                <a:lnTo>
                  <a:pt x="3654" y="463"/>
                </a:lnTo>
                <a:lnTo>
                  <a:pt x="3142" y="731"/>
                </a:lnTo>
                <a:lnTo>
                  <a:pt x="2631" y="1023"/>
                </a:lnTo>
                <a:lnTo>
                  <a:pt x="2192" y="1364"/>
                </a:lnTo>
                <a:lnTo>
                  <a:pt x="1754" y="1754"/>
                </a:lnTo>
                <a:lnTo>
                  <a:pt x="1364" y="2192"/>
                </a:lnTo>
                <a:lnTo>
                  <a:pt x="1023" y="2631"/>
                </a:lnTo>
                <a:lnTo>
                  <a:pt x="731" y="3142"/>
                </a:lnTo>
                <a:lnTo>
                  <a:pt x="463" y="3653"/>
                </a:lnTo>
                <a:lnTo>
                  <a:pt x="268" y="4214"/>
                </a:lnTo>
                <a:lnTo>
                  <a:pt x="195" y="4506"/>
                </a:lnTo>
                <a:lnTo>
                  <a:pt x="122" y="4774"/>
                </a:lnTo>
                <a:lnTo>
                  <a:pt x="73" y="5090"/>
                </a:lnTo>
                <a:lnTo>
                  <a:pt x="25" y="5383"/>
                </a:lnTo>
                <a:lnTo>
                  <a:pt x="0" y="5675"/>
                </a:lnTo>
                <a:lnTo>
                  <a:pt x="0" y="5991"/>
                </a:lnTo>
                <a:lnTo>
                  <a:pt x="0" y="5991"/>
                </a:lnTo>
                <a:lnTo>
                  <a:pt x="25" y="6430"/>
                </a:lnTo>
                <a:lnTo>
                  <a:pt x="73" y="6868"/>
                </a:lnTo>
                <a:lnTo>
                  <a:pt x="147" y="7331"/>
                </a:lnTo>
                <a:lnTo>
                  <a:pt x="268" y="7769"/>
                </a:lnTo>
                <a:lnTo>
                  <a:pt x="390" y="8208"/>
                </a:lnTo>
                <a:lnTo>
                  <a:pt x="561" y="8646"/>
                </a:lnTo>
                <a:lnTo>
                  <a:pt x="731" y="9085"/>
                </a:lnTo>
                <a:lnTo>
                  <a:pt x="926" y="9523"/>
                </a:lnTo>
                <a:lnTo>
                  <a:pt x="1145" y="9937"/>
                </a:lnTo>
                <a:lnTo>
                  <a:pt x="1389" y="10375"/>
                </a:lnTo>
                <a:lnTo>
                  <a:pt x="1900" y="11179"/>
                </a:lnTo>
                <a:lnTo>
                  <a:pt x="2436" y="11958"/>
                </a:lnTo>
                <a:lnTo>
                  <a:pt x="2996" y="12689"/>
                </a:lnTo>
                <a:lnTo>
                  <a:pt x="3556" y="13371"/>
                </a:lnTo>
                <a:lnTo>
                  <a:pt x="4092" y="13980"/>
                </a:lnTo>
                <a:lnTo>
                  <a:pt x="4603" y="14540"/>
                </a:lnTo>
                <a:lnTo>
                  <a:pt x="5066" y="15003"/>
                </a:lnTo>
                <a:lnTo>
                  <a:pt x="5724" y="15636"/>
                </a:lnTo>
                <a:lnTo>
                  <a:pt x="5992" y="15880"/>
                </a:lnTo>
                <a:lnTo>
                  <a:pt x="5992" y="15880"/>
                </a:lnTo>
                <a:lnTo>
                  <a:pt x="6260" y="15636"/>
                </a:lnTo>
                <a:lnTo>
                  <a:pt x="6917" y="15003"/>
                </a:lnTo>
                <a:lnTo>
                  <a:pt x="7380" y="14540"/>
                </a:lnTo>
                <a:lnTo>
                  <a:pt x="7891" y="13980"/>
                </a:lnTo>
                <a:lnTo>
                  <a:pt x="8427" y="13371"/>
                </a:lnTo>
                <a:lnTo>
                  <a:pt x="8987" y="12689"/>
                </a:lnTo>
                <a:lnTo>
                  <a:pt x="9548" y="11958"/>
                </a:lnTo>
                <a:lnTo>
                  <a:pt x="10083" y="11179"/>
                </a:lnTo>
                <a:lnTo>
                  <a:pt x="10595" y="10375"/>
                </a:lnTo>
                <a:lnTo>
                  <a:pt x="10838" y="9937"/>
                </a:lnTo>
                <a:lnTo>
                  <a:pt x="11058" y="9523"/>
                </a:lnTo>
                <a:lnTo>
                  <a:pt x="11252" y="9085"/>
                </a:lnTo>
                <a:lnTo>
                  <a:pt x="11423" y="8646"/>
                </a:lnTo>
                <a:lnTo>
                  <a:pt x="11593" y="8208"/>
                </a:lnTo>
                <a:lnTo>
                  <a:pt x="11715" y="7769"/>
                </a:lnTo>
                <a:lnTo>
                  <a:pt x="11837" y="7331"/>
                </a:lnTo>
                <a:lnTo>
                  <a:pt x="11910" y="6868"/>
                </a:lnTo>
                <a:lnTo>
                  <a:pt x="11959" y="6430"/>
                </a:lnTo>
                <a:lnTo>
                  <a:pt x="11983" y="5991"/>
                </a:lnTo>
                <a:lnTo>
                  <a:pt x="11983" y="5991"/>
                </a:lnTo>
                <a:lnTo>
                  <a:pt x="11983" y="5675"/>
                </a:lnTo>
                <a:lnTo>
                  <a:pt x="11959" y="5383"/>
                </a:lnTo>
                <a:lnTo>
                  <a:pt x="11910" y="5090"/>
                </a:lnTo>
                <a:lnTo>
                  <a:pt x="11861" y="4774"/>
                </a:lnTo>
                <a:lnTo>
                  <a:pt x="11788" y="4506"/>
                </a:lnTo>
                <a:lnTo>
                  <a:pt x="11715" y="4214"/>
                </a:lnTo>
                <a:lnTo>
                  <a:pt x="11520" y="3653"/>
                </a:lnTo>
                <a:lnTo>
                  <a:pt x="11252" y="3142"/>
                </a:lnTo>
                <a:lnTo>
                  <a:pt x="10960" y="2631"/>
                </a:lnTo>
                <a:lnTo>
                  <a:pt x="10619" y="2192"/>
                </a:lnTo>
                <a:lnTo>
                  <a:pt x="10229" y="1754"/>
                </a:lnTo>
                <a:lnTo>
                  <a:pt x="9791" y="1364"/>
                </a:lnTo>
                <a:lnTo>
                  <a:pt x="9353" y="1023"/>
                </a:lnTo>
                <a:lnTo>
                  <a:pt x="8841" y="731"/>
                </a:lnTo>
                <a:lnTo>
                  <a:pt x="8330" y="463"/>
                </a:lnTo>
                <a:lnTo>
                  <a:pt x="7770" y="268"/>
                </a:lnTo>
                <a:lnTo>
                  <a:pt x="7477" y="195"/>
                </a:lnTo>
                <a:lnTo>
                  <a:pt x="7209" y="122"/>
                </a:lnTo>
                <a:lnTo>
                  <a:pt x="6893" y="73"/>
                </a:lnTo>
                <a:lnTo>
                  <a:pt x="6601" y="25"/>
                </a:lnTo>
                <a:lnTo>
                  <a:pt x="6308" y="0"/>
                </a:lnTo>
                <a:lnTo>
                  <a:pt x="5992" y="0"/>
                </a:lnTo>
                <a:lnTo>
                  <a:pt x="5992" y="0"/>
                </a:lnTo>
                <a:close/>
                <a:moveTo>
                  <a:pt x="5992" y="8549"/>
                </a:moveTo>
                <a:lnTo>
                  <a:pt x="5992" y="8549"/>
                </a:lnTo>
                <a:lnTo>
                  <a:pt x="5724" y="8549"/>
                </a:lnTo>
                <a:lnTo>
                  <a:pt x="5480" y="8500"/>
                </a:lnTo>
                <a:lnTo>
                  <a:pt x="5237" y="8451"/>
                </a:lnTo>
                <a:lnTo>
                  <a:pt x="4993" y="8354"/>
                </a:lnTo>
                <a:lnTo>
                  <a:pt x="4774" y="8257"/>
                </a:lnTo>
                <a:lnTo>
                  <a:pt x="4555" y="8110"/>
                </a:lnTo>
                <a:lnTo>
                  <a:pt x="4360" y="7964"/>
                </a:lnTo>
                <a:lnTo>
                  <a:pt x="4189" y="7794"/>
                </a:lnTo>
                <a:lnTo>
                  <a:pt x="4019" y="7623"/>
                </a:lnTo>
                <a:lnTo>
                  <a:pt x="3873" y="7428"/>
                </a:lnTo>
                <a:lnTo>
                  <a:pt x="3727" y="7209"/>
                </a:lnTo>
                <a:lnTo>
                  <a:pt x="3629" y="6990"/>
                </a:lnTo>
                <a:lnTo>
                  <a:pt x="3532" y="6746"/>
                </a:lnTo>
                <a:lnTo>
                  <a:pt x="3483" y="6503"/>
                </a:lnTo>
                <a:lnTo>
                  <a:pt x="3434" y="6259"/>
                </a:lnTo>
                <a:lnTo>
                  <a:pt x="3434" y="5991"/>
                </a:lnTo>
                <a:lnTo>
                  <a:pt x="3434" y="5991"/>
                </a:lnTo>
                <a:lnTo>
                  <a:pt x="3434" y="5724"/>
                </a:lnTo>
                <a:lnTo>
                  <a:pt x="3483" y="5480"/>
                </a:lnTo>
                <a:lnTo>
                  <a:pt x="3532" y="5236"/>
                </a:lnTo>
                <a:lnTo>
                  <a:pt x="3629" y="4993"/>
                </a:lnTo>
                <a:lnTo>
                  <a:pt x="3727" y="4774"/>
                </a:lnTo>
                <a:lnTo>
                  <a:pt x="3873" y="4555"/>
                </a:lnTo>
                <a:lnTo>
                  <a:pt x="4019" y="4360"/>
                </a:lnTo>
                <a:lnTo>
                  <a:pt x="4189" y="4189"/>
                </a:lnTo>
                <a:lnTo>
                  <a:pt x="4360" y="4019"/>
                </a:lnTo>
                <a:lnTo>
                  <a:pt x="4555" y="3873"/>
                </a:lnTo>
                <a:lnTo>
                  <a:pt x="4774" y="3726"/>
                </a:lnTo>
                <a:lnTo>
                  <a:pt x="4993" y="3629"/>
                </a:lnTo>
                <a:lnTo>
                  <a:pt x="5237" y="3532"/>
                </a:lnTo>
                <a:lnTo>
                  <a:pt x="5480" y="3483"/>
                </a:lnTo>
                <a:lnTo>
                  <a:pt x="5724" y="3434"/>
                </a:lnTo>
                <a:lnTo>
                  <a:pt x="5992" y="3434"/>
                </a:lnTo>
                <a:lnTo>
                  <a:pt x="5992" y="3434"/>
                </a:lnTo>
                <a:lnTo>
                  <a:pt x="6260" y="3434"/>
                </a:lnTo>
                <a:lnTo>
                  <a:pt x="6503" y="3483"/>
                </a:lnTo>
                <a:lnTo>
                  <a:pt x="6747" y="3532"/>
                </a:lnTo>
                <a:lnTo>
                  <a:pt x="6990" y="3629"/>
                </a:lnTo>
                <a:lnTo>
                  <a:pt x="7209" y="3726"/>
                </a:lnTo>
                <a:lnTo>
                  <a:pt x="7429" y="3873"/>
                </a:lnTo>
                <a:lnTo>
                  <a:pt x="7623" y="4019"/>
                </a:lnTo>
                <a:lnTo>
                  <a:pt x="7794" y="4189"/>
                </a:lnTo>
                <a:lnTo>
                  <a:pt x="7964" y="4360"/>
                </a:lnTo>
                <a:lnTo>
                  <a:pt x="8111" y="4555"/>
                </a:lnTo>
                <a:lnTo>
                  <a:pt x="8257" y="4774"/>
                </a:lnTo>
                <a:lnTo>
                  <a:pt x="8354" y="4993"/>
                </a:lnTo>
                <a:lnTo>
                  <a:pt x="8452" y="5236"/>
                </a:lnTo>
                <a:lnTo>
                  <a:pt x="8500" y="5480"/>
                </a:lnTo>
                <a:lnTo>
                  <a:pt x="8549" y="5724"/>
                </a:lnTo>
                <a:lnTo>
                  <a:pt x="8549" y="5991"/>
                </a:lnTo>
                <a:lnTo>
                  <a:pt x="8549" y="5991"/>
                </a:lnTo>
                <a:lnTo>
                  <a:pt x="8549" y="6259"/>
                </a:lnTo>
                <a:lnTo>
                  <a:pt x="8500" y="6503"/>
                </a:lnTo>
                <a:lnTo>
                  <a:pt x="8452" y="6746"/>
                </a:lnTo>
                <a:lnTo>
                  <a:pt x="8354" y="6990"/>
                </a:lnTo>
                <a:lnTo>
                  <a:pt x="8257" y="7209"/>
                </a:lnTo>
                <a:lnTo>
                  <a:pt x="8111" y="7428"/>
                </a:lnTo>
                <a:lnTo>
                  <a:pt x="7964" y="7623"/>
                </a:lnTo>
                <a:lnTo>
                  <a:pt x="7794" y="7794"/>
                </a:lnTo>
                <a:lnTo>
                  <a:pt x="7623" y="7964"/>
                </a:lnTo>
                <a:lnTo>
                  <a:pt x="7429" y="8110"/>
                </a:lnTo>
                <a:lnTo>
                  <a:pt x="7209" y="8257"/>
                </a:lnTo>
                <a:lnTo>
                  <a:pt x="6990" y="8354"/>
                </a:lnTo>
                <a:lnTo>
                  <a:pt x="6747" y="8451"/>
                </a:lnTo>
                <a:lnTo>
                  <a:pt x="6503" y="8500"/>
                </a:lnTo>
                <a:lnTo>
                  <a:pt x="6260" y="8549"/>
                </a:lnTo>
                <a:lnTo>
                  <a:pt x="5992" y="8549"/>
                </a:lnTo>
                <a:lnTo>
                  <a:pt x="5992" y="8549"/>
                </a:lnTo>
                <a:close/>
              </a:path>
            </a:pathLst>
          </a:custGeom>
          <a:noFill/>
          <a:ln w="19050" cap="rnd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8099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How We’ll Get There: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Bridging the gap between where I am and where I want to be</a:t>
            </a:r>
          </a:p>
          <a:p>
            <a:pPr lvl="0"/>
            <a:r>
              <a:rPr lang="en-US" sz="1200" dirty="0"/>
              <a:t>A Better You</a:t>
            </a:r>
          </a:p>
          <a:p>
            <a:pPr lvl="0"/>
            <a:r>
              <a:rPr lang="en-US" sz="1200" dirty="0"/>
              <a:t>SMART goals</a:t>
            </a:r>
          </a:p>
          <a:p>
            <a:r>
              <a:rPr lang="en-US" sz="1200" dirty="0"/>
              <a:t>SMART goals practice</a:t>
            </a:r>
            <a:endParaRPr sz="1200" b="1" dirty="0">
              <a:solidFill>
                <a:schemeClr val="tx1"/>
              </a:solidFill>
            </a:endParaRPr>
          </a:p>
        </p:txBody>
      </p:sp>
      <p:grpSp>
        <p:nvGrpSpPr>
          <p:cNvPr id="6" name="Google Shape;371;p40"/>
          <p:cNvGrpSpPr/>
          <p:nvPr/>
        </p:nvGrpSpPr>
        <p:grpSpPr>
          <a:xfrm>
            <a:off x="3124200" y="819150"/>
            <a:ext cx="457200" cy="521098"/>
            <a:chOff x="4630125" y="278900"/>
            <a:chExt cx="400675" cy="456675"/>
          </a:xfrm>
        </p:grpSpPr>
        <p:sp>
          <p:nvSpPr>
            <p:cNvPr id="7" name="Google Shape;372;p40"/>
            <p:cNvSpPr/>
            <p:nvPr/>
          </p:nvSpPr>
          <p:spPr>
            <a:xfrm>
              <a:off x="4659350" y="328825"/>
              <a:ext cx="371450" cy="96850"/>
            </a:xfrm>
            <a:custGeom>
              <a:avLst/>
              <a:gdLst/>
              <a:ahLst/>
              <a:cxnLst/>
              <a:rect l="l" t="t" r="r" b="b"/>
              <a:pathLst>
                <a:path w="14858" h="3874" fill="none" extrusionOk="0">
                  <a:moveTo>
                    <a:pt x="12763" y="1"/>
                  </a:moveTo>
                  <a:lnTo>
                    <a:pt x="926" y="1"/>
                  </a:lnTo>
                  <a:lnTo>
                    <a:pt x="926" y="1"/>
                  </a:lnTo>
                  <a:lnTo>
                    <a:pt x="731" y="25"/>
                  </a:lnTo>
                  <a:lnTo>
                    <a:pt x="561" y="74"/>
                  </a:lnTo>
                  <a:lnTo>
                    <a:pt x="390" y="171"/>
                  </a:lnTo>
                  <a:lnTo>
                    <a:pt x="269" y="269"/>
                  </a:lnTo>
                  <a:lnTo>
                    <a:pt x="147" y="415"/>
                  </a:lnTo>
                  <a:lnTo>
                    <a:pt x="74" y="561"/>
                  </a:lnTo>
                  <a:lnTo>
                    <a:pt x="1" y="732"/>
                  </a:lnTo>
                  <a:lnTo>
                    <a:pt x="1" y="926"/>
                  </a:lnTo>
                  <a:lnTo>
                    <a:pt x="1" y="2948"/>
                  </a:lnTo>
                  <a:lnTo>
                    <a:pt x="1" y="2948"/>
                  </a:lnTo>
                  <a:lnTo>
                    <a:pt x="1" y="3143"/>
                  </a:lnTo>
                  <a:lnTo>
                    <a:pt x="74" y="3313"/>
                  </a:lnTo>
                  <a:lnTo>
                    <a:pt x="147" y="3459"/>
                  </a:lnTo>
                  <a:lnTo>
                    <a:pt x="269" y="3605"/>
                  </a:lnTo>
                  <a:lnTo>
                    <a:pt x="390" y="3727"/>
                  </a:lnTo>
                  <a:lnTo>
                    <a:pt x="561" y="3800"/>
                  </a:lnTo>
                  <a:lnTo>
                    <a:pt x="731" y="3849"/>
                  </a:lnTo>
                  <a:lnTo>
                    <a:pt x="926" y="3873"/>
                  </a:lnTo>
                  <a:lnTo>
                    <a:pt x="12763" y="3873"/>
                  </a:lnTo>
                  <a:lnTo>
                    <a:pt x="14857" y="1949"/>
                  </a:lnTo>
                  <a:lnTo>
                    <a:pt x="12763" y="1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373;p40"/>
            <p:cNvSpPr/>
            <p:nvPr/>
          </p:nvSpPr>
          <p:spPr>
            <a:xfrm>
              <a:off x="4630125" y="452425"/>
              <a:ext cx="371450" cy="96850"/>
            </a:xfrm>
            <a:custGeom>
              <a:avLst/>
              <a:gdLst/>
              <a:ahLst/>
              <a:cxnLst/>
              <a:rect l="l" t="t" r="r" b="b"/>
              <a:pathLst>
                <a:path w="14858" h="3874" fill="none" extrusionOk="0">
                  <a:moveTo>
                    <a:pt x="2095" y="1"/>
                  </a:moveTo>
                  <a:lnTo>
                    <a:pt x="13932" y="1"/>
                  </a:lnTo>
                  <a:lnTo>
                    <a:pt x="13932" y="1"/>
                  </a:lnTo>
                  <a:lnTo>
                    <a:pt x="14126" y="25"/>
                  </a:lnTo>
                  <a:lnTo>
                    <a:pt x="14297" y="74"/>
                  </a:lnTo>
                  <a:lnTo>
                    <a:pt x="14467" y="147"/>
                  </a:lnTo>
                  <a:lnTo>
                    <a:pt x="14589" y="269"/>
                  </a:lnTo>
                  <a:lnTo>
                    <a:pt x="14711" y="415"/>
                  </a:lnTo>
                  <a:lnTo>
                    <a:pt x="14784" y="561"/>
                  </a:lnTo>
                  <a:lnTo>
                    <a:pt x="14857" y="732"/>
                  </a:lnTo>
                  <a:lnTo>
                    <a:pt x="14857" y="926"/>
                  </a:lnTo>
                  <a:lnTo>
                    <a:pt x="14857" y="2948"/>
                  </a:lnTo>
                  <a:lnTo>
                    <a:pt x="14857" y="2948"/>
                  </a:lnTo>
                  <a:lnTo>
                    <a:pt x="14857" y="3143"/>
                  </a:lnTo>
                  <a:lnTo>
                    <a:pt x="14784" y="3313"/>
                  </a:lnTo>
                  <a:lnTo>
                    <a:pt x="14711" y="3459"/>
                  </a:lnTo>
                  <a:lnTo>
                    <a:pt x="14589" y="3605"/>
                  </a:lnTo>
                  <a:lnTo>
                    <a:pt x="14467" y="3703"/>
                  </a:lnTo>
                  <a:lnTo>
                    <a:pt x="14297" y="3800"/>
                  </a:lnTo>
                  <a:lnTo>
                    <a:pt x="14126" y="3849"/>
                  </a:lnTo>
                  <a:lnTo>
                    <a:pt x="13932" y="3873"/>
                  </a:lnTo>
                  <a:lnTo>
                    <a:pt x="2095" y="3873"/>
                  </a:lnTo>
                  <a:lnTo>
                    <a:pt x="1" y="1925"/>
                  </a:lnTo>
                  <a:lnTo>
                    <a:pt x="2095" y="1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374;p40"/>
            <p:cNvSpPr/>
            <p:nvPr/>
          </p:nvSpPr>
          <p:spPr>
            <a:xfrm>
              <a:off x="4808525" y="278900"/>
              <a:ext cx="43875" cy="49950"/>
            </a:xfrm>
            <a:custGeom>
              <a:avLst/>
              <a:gdLst/>
              <a:ahLst/>
              <a:cxnLst/>
              <a:rect l="l" t="t" r="r" b="b"/>
              <a:pathLst>
                <a:path w="1755" h="1998" fill="none" extrusionOk="0">
                  <a:moveTo>
                    <a:pt x="1754" y="1998"/>
                  </a:moveTo>
                  <a:lnTo>
                    <a:pt x="1754" y="585"/>
                  </a:lnTo>
                  <a:lnTo>
                    <a:pt x="1754" y="585"/>
                  </a:lnTo>
                  <a:lnTo>
                    <a:pt x="1754" y="464"/>
                  </a:lnTo>
                  <a:lnTo>
                    <a:pt x="1730" y="366"/>
                  </a:lnTo>
                  <a:lnTo>
                    <a:pt x="1657" y="269"/>
                  </a:lnTo>
                  <a:lnTo>
                    <a:pt x="1584" y="171"/>
                  </a:lnTo>
                  <a:lnTo>
                    <a:pt x="1511" y="98"/>
                  </a:lnTo>
                  <a:lnTo>
                    <a:pt x="1413" y="49"/>
                  </a:lnTo>
                  <a:lnTo>
                    <a:pt x="1291" y="25"/>
                  </a:lnTo>
                  <a:lnTo>
                    <a:pt x="1194" y="1"/>
                  </a:lnTo>
                  <a:lnTo>
                    <a:pt x="561" y="1"/>
                  </a:lnTo>
                  <a:lnTo>
                    <a:pt x="561" y="1"/>
                  </a:lnTo>
                  <a:lnTo>
                    <a:pt x="463" y="25"/>
                  </a:lnTo>
                  <a:lnTo>
                    <a:pt x="342" y="49"/>
                  </a:lnTo>
                  <a:lnTo>
                    <a:pt x="244" y="98"/>
                  </a:lnTo>
                  <a:lnTo>
                    <a:pt x="171" y="171"/>
                  </a:lnTo>
                  <a:lnTo>
                    <a:pt x="98" y="269"/>
                  </a:lnTo>
                  <a:lnTo>
                    <a:pt x="25" y="366"/>
                  </a:lnTo>
                  <a:lnTo>
                    <a:pt x="1" y="464"/>
                  </a:lnTo>
                  <a:lnTo>
                    <a:pt x="1" y="585"/>
                  </a:lnTo>
                  <a:lnTo>
                    <a:pt x="1" y="1998"/>
                  </a:lnTo>
                  <a:lnTo>
                    <a:pt x="1754" y="1998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75;p40"/>
            <p:cNvSpPr/>
            <p:nvPr/>
          </p:nvSpPr>
          <p:spPr>
            <a:xfrm>
              <a:off x="4808525" y="549250"/>
              <a:ext cx="43875" cy="186325"/>
            </a:xfrm>
            <a:custGeom>
              <a:avLst/>
              <a:gdLst/>
              <a:ahLst/>
              <a:cxnLst/>
              <a:rect l="l" t="t" r="r" b="b"/>
              <a:pathLst>
                <a:path w="1755" h="7453" fill="none" extrusionOk="0">
                  <a:moveTo>
                    <a:pt x="1" y="0"/>
                  </a:moveTo>
                  <a:lnTo>
                    <a:pt x="1" y="7453"/>
                  </a:lnTo>
                  <a:lnTo>
                    <a:pt x="1754" y="7453"/>
                  </a:lnTo>
                  <a:lnTo>
                    <a:pt x="1754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6094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1123950"/>
            <a:ext cx="8534400" cy="579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Bridging the Gap Between Where I Am and Where I Want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to Be: Working Toward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A Better You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416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3525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Discuss: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With a partner, discuss something you wrote on your “Where I Am”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side that you changed on your “Where I Want to Be” side. What is a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positive change you want to make in your life? Why do you want to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make that change?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473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A Better You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A Better You is the first unit in the FCCLA Power of One national program.</a:t>
            </a:r>
          </a:p>
          <a:p>
            <a:pPr lvl="0"/>
            <a:r>
              <a:rPr lang="en-US" sz="1200" dirty="0"/>
              <a:t>This unit focuses on improving a personal trait.</a:t>
            </a:r>
          </a:p>
          <a:p>
            <a:r>
              <a:rPr lang="en-US" sz="1200" dirty="0"/>
              <a:t>You have the power to change the world, but you must constantly work to be the best version of yourself first.</a:t>
            </a:r>
            <a:endParaRPr sz="1200" b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431" y="857250"/>
            <a:ext cx="491369" cy="49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242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Executing A Better You Project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7335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Clr>
                <a:schemeClr val="tx1"/>
              </a:buClr>
            </a:pPr>
            <a:r>
              <a:rPr lang="en-US" sz="1200" dirty="0"/>
              <a:t>Brainstorm project areas, or personal areas of your life you would like to improve.</a:t>
            </a:r>
          </a:p>
          <a:p>
            <a:pPr lvl="1">
              <a:buClr>
                <a:schemeClr val="tx1"/>
              </a:buClr>
            </a:pPr>
            <a:r>
              <a:rPr lang="en-US" sz="1200" u="sng" dirty="0">
                <a:solidFill>
                  <a:schemeClr val="tx1"/>
                </a:solidFill>
                <a:latin typeface="+mn-lt"/>
              </a:rPr>
              <a:t>Example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: Health, educational habits, social skills</a:t>
            </a:r>
          </a:p>
          <a:p>
            <a:pPr lvl="0">
              <a:buClr>
                <a:schemeClr val="tx1"/>
              </a:buClr>
            </a:pPr>
            <a:r>
              <a:rPr lang="en-US" sz="1200" dirty="0"/>
              <a:t>Decide which project area is your top priority.</a:t>
            </a:r>
          </a:p>
          <a:p>
            <a:pPr lvl="0">
              <a:buClr>
                <a:schemeClr val="tx1"/>
              </a:buClr>
            </a:pPr>
            <a:r>
              <a:rPr lang="en-US" sz="1200" dirty="0"/>
              <a:t>Make a list of ways you would like to improve yourself in your chosen project area.</a:t>
            </a:r>
          </a:p>
          <a:p>
            <a:pPr lvl="1">
              <a:buClr>
                <a:schemeClr val="tx1"/>
              </a:buClr>
            </a:pPr>
            <a:r>
              <a:rPr lang="en-US" sz="1200" u="sng" dirty="0">
                <a:solidFill>
                  <a:schemeClr val="tx1"/>
                </a:solidFill>
                <a:latin typeface="+mn-lt"/>
              </a:rPr>
              <a:t>Example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: If your project area is managing money, your list might include things like create a savings plan, spend less money on eating out, and get a part time job.</a:t>
            </a:r>
          </a:p>
          <a:p>
            <a:pPr>
              <a:buClr>
                <a:schemeClr val="tx1"/>
              </a:buClr>
            </a:pPr>
            <a:r>
              <a:rPr lang="en-US" sz="1200" dirty="0"/>
              <a:t>Use the FCCLA Planning Process to set a specific goal to achieve and plan a project to meet your goal.</a:t>
            </a:r>
            <a:endParaRPr sz="1200" dirty="0"/>
          </a:p>
        </p:txBody>
      </p:sp>
      <p:grpSp>
        <p:nvGrpSpPr>
          <p:cNvPr id="13" name="Google Shape;377;p40"/>
          <p:cNvGrpSpPr/>
          <p:nvPr/>
        </p:nvGrpSpPr>
        <p:grpSpPr>
          <a:xfrm>
            <a:off x="4114800" y="895166"/>
            <a:ext cx="381000" cy="464611"/>
            <a:chOff x="596350" y="929175"/>
            <a:chExt cx="407950" cy="497475"/>
          </a:xfrm>
        </p:grpSpPr>
        <p:sp>
          <p:nvSpPr>
            <p:cNvPr id="14" name="Google Shape;378;p40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379;p40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80;p40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81;p40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382;p40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383;p40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384;p40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09963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1809750"/>
            <a:ext cx="8534400" cy="579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What is your handprint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on the world?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3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173269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8215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1534650"/>
            <a:ext cx="8534400" cy="579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When setting a goal in life,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make it SMART.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729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SMART Goals should be...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u="sng" dirty="0"/>
              <a:t>Specific</a:t>
            </a:r>
            <a:r>
              <a:rPr lang="en-US" sz="1200" dirty="0"/>
              <a:t>: What exactly do I want to achieve?</a:t>
            </a:r>
          </a:p>
          <a:p>
            <a:pPr lvl="0"/>
            <a:r>
              <a:rPr lang="en-US" sz="1200" u="sng" dirty="0"/>
              <a:t>Measurable</a:t>
            </a:r>
            <a:r>
              <a:rPr lang="en-US" sz="1200" dirty="0"/>
              <a:t>: How will I know if I’m successful?</a:t>
            </a:r>
          </a:p>
          <a:p>
            <a:pPr lvl="0"/>
            <a:r>
              <a:rPr lang="en-US" sz="1200" u="sng" dirty="0"/>
              <a:t>Attainable</a:t>
            </a:r>
            <a:r>
              <a:rPr lang="en-US" sz="1200" dirty="0"/>
              <a:t>: Can this actually be done?</a:t>
            </a:r>
          </a:p>
          <a:p>
            <a:pPr lvl="0"/>
            <a:r>
              <a:rPr lang="en-US" sz="1200" u="sng" dirty="0"/>
              <a:t>Realistic</a:t>
            </a:r>
            <a:r>
              <a:rPr lang="en-US" sz="1200" dirty="0"/>
              <a:t>: Do I have the ability to achieve it?</a:t>
            </a:r>
          </a:p>
          <a:p>
            <a:r>
              <a:rPr lang="en-US" sz="1200" u="sng" dirty="0"/>
              <a:t>Timely</a:t>
            </a:r>
            <a:r>
              <a:rPr lang="en-US" sz="1200" dirty="0"/>
              <a:t>: When do I want to achieve this by?</a:t>
            </a:r>
            <a:endParaRPr sz="1200" b="1" dirty="0">
              <a:solidFill>
                <a:schemeClr val="tx1"/>
              </a:solidFill>
            </a:endParaRPr>
          </a:p>
        </p:txBody>
      </p:sp>
      <p:grpSp>
        <p:nvGrpSpPr>
          <p:cNvPr id="11" name="Google Shape;751;p40"/>
          <p:cNvGrpSpPr/>
          <p:nvPr/>
        </p:nvGrpSpPr>
        <p:grpSpPr>
          <a:xfrm>
            <a:off x="3505200" y="971550"/>
            <a:ext cx="496333" cy="476117"/>
            <a:chOff x="5233525" y="4954450"/>
            <a:chExt cx="538275" cy="516350"/>
          </a:xfrm>
        </p:grpSpPr>
        <p:sp>
          <p:nvSpPr>
            <p:cNvPr id="12" name="Google Shape;752;p40"/>
            <p:cNvSpPr/>
            <p:nvPr/>
          </p:nvSpPr>
          <p:spPr>
            <a:xfrm>
              <a:off x="5637825" y="4954450"/>
              <a:ext cx="89525" cy="89525"/>
            </a:xfrm>
            <a:custGeom>
              <a:avLst/>
              <a:gdLst/>
              <a:ahLst/>
              <a:cxnLst/>
              <a:rect l="l" t="t" r="r" b="b"/>
              <a:pathLst>
                <a:path w="3581" h="3581" fill="none" extrusionOk="0">
                  <a:moveTo>
                    <a:pt x="1023" y="3410"/>
                  </a:moveTo>
                  <a:lnTo>
                    <a:pt x="1023" y="3410"/>
                  </a:lnTo>
                  <a:lnTo>
                    <a:pt x="1193" y="3483"/>
                  </a:lnTo>
                  <a:lnTo>
                    <a:pt x="1388" y="3532"/>
                  </a:lnTo>
                  <a:lnTo>
                    <a:pt x="1583" y="3556"/>
                  </a:lnTo>
                  <a:lnTo>
                    <a:pt x="1778" y="3581"/>
                  </a:lnTo>
                  <a:lnTo>
                    <a:pt x="1778" y="3581"/>
                  </a:lnTo>
                  <a:lnTo>
                    <a:pt x="1973" y="3556"/>
                  </a:lnTo>
                  <a:lnTo>
                    <a:pt x="2143" y="3532"/>
                  </a:lnTo>
                  <a:lnTo>
                    <a:pt x="2314" y="3508"/>
                  </a:lnTo>
                  <a:lnTo>
                    <a:pt x="2484" y="3435"/>
                  </a:lnTo>
                  <a:lnTo>
                    <a:pt x="2630" y="3361"/>
                  </a:lnTo>
                  <a:lnTo>
                    <a:pt x="2776" y="3264"/>
                  </a:lnTo>
                  <a:lnTo>
                    <a:pt x="2923" y="3167"/>
                  </a:lnTo>
                  <a:lnTo>
                    <a:pt x="3044" y="3045"/>
                  </a:lnTo>
                  <a:lnTo>
                    <a:pt x="3166" y="2923"/>
                  </a:lnTo>
                  <a:lnTo>
                    <a:pt x="3264" y="2801"/>
                  </a:lnTo>
                  <a:lnTo>
                    <a:pt x="3361" y="2631"/>
                  </a:lnTo>
                  <a:lnTo>
                    <a:pt x="3434" y="2485"/>
                  </a:lnTo>
                  <a:lnTo>
                    <a:pt x="3483" y="2314"/>
                  </a:lnTo>
                  <a:lnTo>
                    <a:pt x="3531" y="2144"/>
                  </a:lnTo>
                  <a:lnTo>
                    <a:pt x="3556" y="1973"/>
                  </a:lnTo>
                  <a:lnTo>
                    <a:pt x="3580" y="1803"/>
                  </a:lnTo>
                  <a:lnTo>
                    <a:pt x="3580" y="1803"/>
                  </a:lnTo>
                  <a:lnTo>
                    <a:pt x="3556" y="1608"/>
                  </a:lnTo>
                  <a:lnTo>
                    <a:pt x="3531" y="1437"/>
                  </a:lnTo>
                  <a:lnTo>
                    <a:pt x="3483" y="1267"/>
                  </a:lnTo>
                  <a:lnTo>
                    <a:pt x="3434" y="1096"/>
                  </a:lnTo>
                  <a:lnTo>
                    <a:pt x="3361" y="950"/>
                  </a:lnTo>
                  <a:lnTo>
                    <a:pt x="3264" y="804"/>
                  </a:lnTo>
                  <a:lnTo>
                    <a:pt x="3166" y="658"/>
                  </a:lnTo>
                  <a:lnTo>
                    <a:pt x="3044" y="536"/>
                  </a:lnTo>
                  <a:lnTo>
                    <a:pt x="2923" y="414"/>
                  </a:lnTo>
                  <a:lnTo>
                    <a:pt x="2776" y="317"/>
                  </a:lnTo>
                  <a:lnTo>
                    <a:pt x="2630" y="220"/>
                  </a:lnTo>
                  <a:lnTo>
                    <a:pt x="2484" y="147"/>
                  </a:lnTo>
                  <a:lnTo>
                    <a:pt x="2314" y="98"/>
                  </a:lnTo>
                  <a:lnTo>
                    <a:pt x="2143" y="49"/>
                  </a:lnTo>
                  <a:lnTo>
                    <a:pt x="1973" y="25"/>
                  </a:lnTo>
                  <a:lnTo>
                    <a:pt x="1778" y="0"/>
                  </a:lnTo>
                  <a:lnTo>
                    <a:pt x="1778" y="0"/>
                  </a:lnTo>
                  <a:lnTo>
                    <a:pt x="1607" y="25"/>
                  </a:lnTo>
                  <a:lnTo>
                    <a:pt x="1437" y="49"/>
                  </a:lnTo>
                  <a:lnTo>
                    <a:pt x="1266" y="98"/>
                  </a:lnTo>
                  <a:lnTo>
                    <a:pt x="1096" y="147"/>
                  </a:lnTo>
                  <a:lnTo>
                    <a:pt x="925" y="220"/>
                  </a:lnTo>
                  <a:lnTo>
                    <a:pt x="779" y="317"/>
                  </a:lnTo>
                  <a:lnTo>
                    <a:pt x="658" y="414"/>
                  </a:lnTo>
                  <a:lnTo>
                    <a:pt x="536" y="536"/>
                  </a:lnTo>
                  <a:lnTo>
                    <a:pt x="414" y="658"/>
                  </a:lnTo>
                  <a:lnTo>
                    <a:pt x="317" y="804"/>
                  </a:lnTo>
                  <a:lnTo>
                    <a:pt x="219" y="950"/>
                  </a:lnTo>
                  <a:lnTo>
                    <a:pt x="146" y="1096"/>
                  </a:lnTo>
                  <a:lnTo>
                    <a:pt x="73" y="1267"/>
                  </a:lnTo>
                  <a:lnTo>
                    <a:pt x="49" y="1437"/>
                  </a:lnTo>
                  <a:lnTo>
                    <a:pt x="24" y="1608"/>
                  </a:lnTo>
                  <a:lnTo>
                    <a:pt x="0" y="1803"/>
                  </a:lnTo>
                  <a:lnTo>
                    <a:pt x="0" y="1803"/>
                  </a:lnTo>
                  <a:lnTo>
                    <a:pt x="24" y="2071"/>
                  </a:lnTo>
                  <a:lnTo>
                    <a:pt x="97" y="2339"/>
                  </a:lnTo>
                  <a:lnTo>
                    <a:pt x="195" y="2582"/>
                  </a:lnTo>
                  <a:lnTo>
                    <a:pt x="317" y="280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753;p40"/>
            <p:cNvSpPr/>
            <p:nvPr/>
          </p:nvSpPr>
          <p:spPr>
            <a:xfrm>
              <a:off x="5323025" y="4980625"/>
              <a:ext cx="88925" cy="88925"/>
            </a:xfrm>
            <a:custGeom>
              <a:avLst/>
              <a:gdLst/>
              <a:ahLst/>
              <a:cxnLst/>
              <a:rect l="l" t="t" r="r" b="b"/>
              <a:pathLst>
                <a:path w="3557" h="3557" fill="none" extrusionOk="0">
                  <a:moveTo>
                    <a:pt x="3191" y="2850"/>
                  </a:moveTo>
                  <a:lnTo>
                    <a:pt x="3191" y="2850"/>
                  </a:lnTo>
                  <a:lnTo>
                    <a:pt x="3313" y="2680"/>
                  </a:lnTo>
                  <a:lnTo>
                    <a:pt x="3410" y="2509"/>
                  </a:lnTo>
                  <a:lnTo>
                    <a:pt x="3483" y="2314"/>
                  </a:lnTo>
                  <a:lnTo>
                    <a:pt x="3532" y="2095"/>
                  </a:lnTo>
                  <a:lnTo>
                    <a:pt x="3532" y="2095"/>
                  </a:lnTo>
                  <a:lnTo>
                    <a:pt x="3556" y="1925"/>
                  </a:lnTo>
                  <a:lnTo>
                    <a:pt x="3556" y="1730"/>
                  </a:lnTo>
                  <a:lnTo>
                    <a:pt x="3556" y="1559"/>
                  </a:lnTo>
                  <a:lnTo>
                    <a:pt x="3508" y="1389"/>
                  </a:lnTo>
                  <a:lnTo>
                    <a:pt x="3459" y="1218"/>
                  </a:lnTo>
                  <a:lnTo>
                    <a:pt x="3410" y="1072"/>
                  </a:lnTo>
                  <a:lnTo>
                    <a:pt x="3337" y="902"/>
                  </a:lnTo>
                  <a:lnTo>
                    <a:pt x="3240" y="756"/>
                  </a:lnTo>
                  <a:lnTo>
                    <a:pt x="3142" y="634"/>
                  </a:lnTo>
                  <a:lnTo>
                    <a:pt x="3021" y="512"/>
                  </a:lnTo>
                  <a:lnTo>
                    <a:pt x="2899" y="390"/>
                  </a:lnTo>
                  <a:lnTo>
                    <a:pt x="2753" y="293"/>
                  </a:lnTo>
                  <a:lnTo>
                    <a:pt x="2606" y="196"/>
                  </a:lnTo>
                  <a:lnTo>
                    <a:pt x="2436" y="122"/>
                  </a:lnTo>
                  <a:lnTo>
                    <a:pt x="2266" y="74"/>
                  </a:lnTo>
                  <a:lnTo>
                    <a:pt x="2095" y="25"/>
                  </a:lnTo>
                  <a:lnTo>
                    <a:pt x="2095" y="25"/>
                  </a:lnTo>
                  <a:lnTo>
                    <a:pt x="1925" y="1"/>
                  </a:lnTo>
                  <a:lnTo>
                    <a:pt x="1730" y="1"/>
                  </a:lnTo>
                  <a:lnTo>
                    <a:pt x="1559" y="1"/>
                  </a:lnTo>
                  <a:lnTo>
                    <a:pt x="1389" y="25"/>
                  </a:lnTo>
                  <a:lnTo>
                    <a:pt x="1218" y="74"/>
                  </a:lnTo>
                  <a:lnTo>
                    <a:pt x="1072" y="147"/>
                  </a:lnTo>
                  <a:lnTo>
                    <a:pt x="902" y="220"/>
                  </a:lnTo>
                  <a:lnTo>
                    <a:pt x="756" y="317"/>
                  </a:lnTo>
                  <a:lnTo>
                    <a:pt x="634" y="415"/>
                  </a:lnTo>
                  <a:lnTo>
                    <a:pt x="512" y="537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1"/>
                  </a:lnTo>
                  <a:lnTo>
                    <a:pt x="122" y="1097"/>
                  </a:lnTo>
                  <a:lnTo>
                    <a:pt x="74" y="1267"/>
                  </a:lnTo>
                  <a:lnTo>
                    <a:pt x="25" y="1462"/>
                  </a:lnTo>
                  <a:lnTo>
                    <a:pt x="25" y="1462"/>
                  </a:lnTo>
                  <a:lnTo>
                    <a:pt x="1" y="1633"/>
                  </a:lnTo>
                  <a:lnTo>
                    <a:pt x="1" y="1803"/>
                  </a:lnTo>
                  <a:lnTo>
                    <a:pt x="1" y="1998"/>
                  </a:lnTo>
                  <a:lnTo>
                    <a:pt x="25" y="2168"/>
                  </a:lnTo>
                  <a:lnTo>
                    <a:pt x="74" y="2339"/>
                  </a:lnTo>
                  <a:lnTo>
                    <a:pt x="147" y="2485"/>
                  </a:lnTo>
                  <a:lnTo>
                    <a:pt x="220" y="2655"/>
                  </a:lnTo>
                  <a:lnTo>
                    <a:pt x="317" y="2777"/>
                  </a:lnTo>
                  <a:lnTo>
                    <a:pt x="415" y="2923"/>
                  </a:lnTo>
                  <a:lnTo>
                    <a:pt x="536" y="3045"/>
                  </a:lnTo>
                  <a:lnTo>
                    <a:pt x="658" y="3167"/>
                  </a:lnTo>
                  <a:lnTo>
                    <a:pt x="804" y="3264"/>
                  </a:lnTo>
                  <a:lnTo>
                    <a:pt x="950" y="3362"/>
                  </a:lnTo>
                  <a:lnTo>
                    <a:pt x="1096" y="3435"/>
                  </a:lnTo>
                  <a:lnTo>
                    <a:pt x="1267" y="3483"/>
                  </a:lnTo>
                  <a:lnTo>
                    <a:pt x="1462" y="3532"/>
                  </a:lnTo>
                  <a:lnTo>
                    <a:pt x="1462" y="3532"/>
                  </a:lnTo>
                  <a:lnTo>
                    <a:pt x="1705" y="3557"/>
                  </a:lnTo>
                  <a:lnTo>
                    <a:pt x="1973" y="3557"/>
                  </a:lnTo>
                  <a:lnTo>
                    <a:pt x="2217" y="3508"/>
                  </a:lnTo>
                  <a:lnTo>
                    <a:pt x="2460" y="3435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754;p40"/>
            <p:cNvSpPr/>
            <p:nvPr/>
          </p:nvSpPr>
          <p:spPr>
            <a:xfrm>
              <a:off x="5233525" y="5255225"/>
              <a:ext cx="89525" cy="89525"/>
            </a:xfrm>
            <a:custGeom>
              <a:avLst/>
              <a:gdLst/>
              <a:ahLst/>
              <a:cxnLst/>
              <a:rect l="l" t="t" r="r" b="b"/>
              <a:pathLst>
                <a:path w="3581" h="3581" fill="none" extrusionOk="0">
                  <a:moveTo>
                    <a:pt x="3215" y="707"/>
                  </a:moveTo>
                  <a:lnTo>
                    <a:pt x="3215" y="707"/>
                  </a:lnTo>
                  <a:lnTo>
                    <a:pt x="3093" y="585"/>
                  </a:lnTo>
                  <a:lnTo>
                    <a:pt x="2972" y="464"/>
                  </a:lnTo>
                  <a:lnTo>
                    <a:pt x="2850" y="342"/>
                  </a:lnTo>
                  <a:lnTo>
                    <a:pt x="2679" y="244"/>
                  </a:lnTo>
                  <a:lnTo>
                    <a:pt x="2679" y="244"/>
                  </a:lnTo>
                  <a:lnTo>
                    <a:pt x="2533" y="171"/>
                  </a:lnTo>
                  <a:lnTo>
                    <a:pt x="2363" y="98"/>
                  </a:lnTo>
                  <a:lnTo>
                    <a:pt x="2192" y="50"/>
                  </a:lnTo>
                  <a:lnTo>
                    <a:pt x="2022" y="25"/>
                  </a:lnTo>
                  <a:lnTo>
                    <a:pt x="1851" y="1"/>
                  </a:lnTo>
                  <a:lnTo>
                    <a:pt x="1681" y="25"/>
                  </a:lnTo>
                  <a:lnTo>
                    <a:pt x="1510" y="25"/>
                  </a:lnTo>
                  <a:lnTo>
                    <a:pt x="1340" y="74"/>
                  </a:lnTo>
                  <a:lnTo>
                    <a:pt x="1169" y="123"/>
                  </a:lnTo>
                  <a:lnTo>
                    <a:pt x="1023" y="196"/>
                  </a:lnTo>
                  <a:lnTo>
                    <a:pt x="877" y="269"/>
                  </a:lnTo>
                  <a:lnTo>
                    <a:pt x="731" y="366"/>
                  </a:lnTo>
                  <a:lnTo>
                    <a:pt x="585" y="488"/>
                  </a:lnTo>
                  <a:lnTo>
                    <a:pt x="463" y="610"/>
                  </a:lnTo>
                  <a:lnTo>
                    <a:pt x="341" y="731"/>
                  </a:lnTo>
                  <a:lnTo>
                    <a:pt x="244" y="902"/>
                  </a:lnTo>
                  <a:lnTo>
                    <a:pt x="244" y="902"/>
                  </a:lnTo>
                  <a:lnTo>
                    <a:pt x="171" y="1048"/>
                  </a:lnTo>
                  <a:lnTo>
                    <a:pt x="98" y="1219"/>
                  </a:lnTo>
                  <a:lnTo>
                    <a:pt x="49" y="1389"/>
                  </a:lnTo>
                  <a:lnTo>
                    <a:pt x="25" y="1560"/>
                  </a:lnTo>
                  <a:lnTo>
                    <a:pt x="0" y="1730"/>
                  </a:lnTo>
                  <a:lnTo>
                    <a:pt x="0" y="1900"/>
                  </a:lnTo>
                  <a:lnTo>
                    <a:pt x="25" y="2071"/>
                  </a:lnTo>
                  <a:lnTo>
                    <a:pt x="73" y="2241"/>
                  </a:lnTo>
                  <a:lnTo>
                    <a:pt x="122" y="2412"/>
                  </a:lnTo>
                  <a:lnTo>
                    <a:pt x="195" y="2558"/>
                  </a:lnTo>
                  <a:lnTo>
                    <a:pt x="268" y="2729"/>
                  </a:lnTo>
                  <a:lnTo>
                    <a:pt x="366" y="2850"/>
                  </a:lnTo>
                  <a:lnTo>
                    <a:pt x="463" y="2996"/>
                  </a:lnTo>
                  <a:lnTo>
                    <a:pt x="609" y="3118"/>
                  </a:lnTo>
                  <a:lnTo>
                    <a:pt x="731" y="3240"/>
                  </a:lnTo>
                  <a:lnTo>
                    <a:pt x="901" y="3337"/>
                  </a:lnTo>
                  <a:lnTo>
                    <a:pt x="901" y="3337"/>
                  </a:lnTo>
                  <a:lnTo>
                    <a:pt x="1048" y="3410"/>
                  </a:lnTo>
                  <a:lnTo>
                    <a:pt x="1218" y="3484"/>
                  </a:lnTo>
                  <a:lnTo>
                    <a:pt x="1389" y="3532"/>
                  </a:lnTo>
                  <a:lnTo>
                    <a:pt x="1559" y="3557"/>
                  </a:lnTo>
                  <a:lnTo>
                    <a:pt x="1730" y="3581"/>
                  </a:lnTo>
                  <a:lnTo>
                    <a:pt x="1900" y="3581"/>
                  </a:lnTo>
                  <a:lnTo>
                    <a:pt x="2071" y="3557"/>
                  </a:lnTo>
                  <a:lnTo>
                    <a:pt x="2241" y="3508"/>
                  </a:lnTo>
                  <a:lnTo>
                    <a:pt x="2411" y="3459"/>
                  </a:lnTo>
                  <a:lnTo>
                    <a:pt x="2558" y="3410"/>
                  </a:lnTo>
                  <a:lnTo>
                    <a:pt x="2704" y="3313"/>
                  </a:lnTo>
                  <a:lnTo>
                    <a:pt x="2850" y="3216"/>
                  </a:lnTo>
                  <a:lnTo>
                    <a:pt x="2996" y="3118"/>
                  </a:lnTo>
                  <a:lnTo>
                    <a:pt x="3118" y="2996"/>
                  </a:lnTo>
                  <a:lnTo>
                    <a:pt x="3240" y="2850"/>
                  </a:lnTo>
                  <a:lnTo>
                    <a:pt x="3337" y="2704"/>
                  </a:lnTo>
                  <a:lnTo>
                    <a:pt x="3337" y="2704"/>
                  </a:lnTo>
                  <a:lnTo>
                    <a:pt x="3459" y="2412"/>
                  </a:lnTo>
                  <a:lnTo>
                    <a:pt x="3532" y="2144"/>
                  </a:lnTo>
                  <a:lnTo>
                    <a:pt x="3581" y="1852"/>
                  </a:lnTo>
                  <a:lnTo>
                    <a:pt x="3556" y="156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755;p40"/>
            <p:cNvSpPr/>
            <p:nvPr/>
          </p:nvSpPr>
          <p:spPr>
            <a:xfrm>
              <a:off x="5453325" y="5382475"/>
              <a:ext cx="88925" cy="88325"/>
            </a:xfrm>
            <a:custGeom>
              <a:avLst/>
              <a:gdLst/>
              <a:ahLst/>
              <a:cxnLst/>
              <a:rect l="l" t="t" r="r" b="b"/>
              <a:pathLst>
                <a:path w="3557" h="3533" fill="none" extrusionOk="0">
                  <a:moveTo>
                    <a:pt x="1389" y="1"/>
                  </a:moveTo>
                  <a:lnTo>
                    <a:pt x="1389" y="1"/>
                  </a:lnTo>
                  <a:lnTo>
                    <a:pt x="1194" y="50"/>
                  </a:lnTo>
                  <a:lnTo>
                    <a:pt x="999" y="147"/>
                  </a:lnTo>
                  <a:lnTo>
                    <a:pt x="804" y="245"/>
                  </a:lnTo>
                  <a:lnTo>
                    <a:pt x="634" y="366"/>
                  </a:lnTo>
                  <a:lnTo>
                    <a:pt x="634" y="366"/>
                  </a:lnTo>
                  <a:lnTo>
                    <a:pt x="488" y="488"/>
                  </a:lnTo>
                  <a:lnTo>
                    <a:pt x="390" y="634"/>
                  </a:lnTo>
                  <a:lnTo>
                    <a:pt x="268" y="780"/>
                  </a:lnTo>
                  <a:lnTo>
                    <a:pt x="195" y="926"/>
                  </a:lnTo>
                  <a:lnTo>
                    <a:pt x="122" y="1073"/>
                  </a:lnTo>
                  <a:lnTo>
                    <a:pt x="74" y="1243"/>
                  </a:lnTo>
                  <a:lnTo>
                    <a:pt x="25" y="1414"/>
                  </a:lnTo>
                  <a:lnTo>
                    <a:pt x="0" y="1584"/>
                  </a:lnTo>
                  <a:lnTo>
                    <a:pt x="0" y="1755"/>
                  </a:lnTo>
                  <a:lnTo>
                    <a:pt x="0" y="1925"/>
                  </a:lnTo>
                  <a:lnTo>
                    <a:pt x="25" y="2096"/>
                  </a:lnTo>
                  <a:lnTo>
                    <a:pt x="74" y="2266"/>
                  </a:lnTo>
                  <a:lnTo>
                    <a:pt x="122" y="2412"/>
                  </a:lnTo>
                  <a:lnTo>
                    <a:pt x="195" y="2583"/>
                  </a:lnTo>
                  <a:lnTo>
                    <a:pt x="293" y="2729"/>
                  </a:lnTo>
                  <a:lnTo>
                    <a:pt x="415" y="2875"/>
                  </a:lnTo>
                  <a:lnTo>
                    <a:pt x="415" y="2875"/>
                  </a:lnTo>
                  <a:lnTo>
                    <a:pt x="536" y="3021"/>
                  </a:lnTo>
                  <a:lnTo>
                    <a:pt x="658" y="3143"/>
                  </a:lnTo>
                  <a:lnTo>
                    <a:pt x="804" y="3240"/>
                  </a:lnTo>
                  <a:lnTo>
                    <a:pt x="950" y="3313"/>
                  </a:lnTo>
                  <a:lnTo>
                    <a:pt x="1121" y="3386"/>
                  </a:lnTo>
                  <a:lnTo>
                    <a:pt x="1267" y="3459"/>
                  </a:lnTo>
                  <a:lnTo>
                    <a:pt x="1437" y="3484"/>
                  </a:lnTo>
                  <a:lnTo>
                    <a:pt x="1608" y="3508"/>
                  </a:lnTo>
                  <a:lnTo>
                    <a:pt x="1778" y="3532"/>
                  </a:lnTo>
                  <a:lnTo>
                    <a:pt x="1949" y="3508"/>
                  </a:lnTo>
                  <a:lnTo>
                    <a:pt x="2119" y="3484"/>
                  </a:lnTo>
                  <a:lnTo>
                    <a:pt x="2290" y="3435"/>
                  </a:lnTo>
                  <a:lnTo>
                    <a:pt x="2460" y="3386"/>
                  </a:lnTo>
                  <a:lnTo>
                    <a:pt x="2606" y="3313"/>
                  </a:lnTo>
                  <a:lnTo>
                    <a:pt x="2777" y="3216"/>
                  </a:lnTo>
                  <a:lnTo>
                    <a:pt x="2923" y="3118"/>
                  </a:lnTo>
                  <a:lnTo>
                    <a:pt x="2923" y="3118"/>
                  </a:lnTo>
                  <a:lnTo>
                    <a:pt x="3045" y="2997"/>
                  </a:lnTo>
                  <a:lnTo>
                    <a:pt x="3167" y="2851"/>
                  </a:lnTo>
                  <a:lnTo>
                    <a:pt x="3264" y="2704"/>
                  </a:lnTo>
                  <a:lnTo>
                    <a:pt x="3361" y="2558"/>
                  </a:lnTo>
                  <a:lnTo>
                    <a:pt x="3435" y="2412"/>
                  </a:lnTo>
                  <a:lnTo>
                    <a:pt x="3483" y="2242"/>
                  </a:lnTo>
                  <a:lnTo>
                    <a:pt x="3532" y="2071"/>
                  </a:lnTo>
                  <a:lnTo>
                    <a:pt x="3556" y="1901"/>
                  </a:lnTo>
                  <a:lnTo>
                    <a:pt x="3556" y="1730"/>
                  </a:lnTo>
                  <a:lnTo>
                    <a:pt x="3556" y="1560"/>
                  </a:lnTo>
                  <a:lnTo>
                    <a:pt x="3532" y="1389"/>
                  </a:lnTo>
                  <a:lnTo>
                    <a:pt x="3483" y="1219"/>
                  </a:lnTo>
                  <a:lnTo>
                    <a:pt x="3410" y="1048"/>
                  </a:lnTo>
                  <a:lnTo>
                    <a:pt x="3337" y="902"/>
                  </a:lnTo>
                  <a:lnTo>
                    <a:pt x="3264" y="756"/>
                  </a:lnTo>
                  <a:lnTo>
                    <a:pt x="3142" y="610"/>
                  </a:lnTo>
                  <a:lnTo>
                    <a:pt x="3142" y="610"/>
                  </a:lnTo>
                  <a:lnTo>
                    <a:pt x="2972" y="415"/>
                  </a:lnTo>
                  <a:lnTo>
                    <a:pt x="2753" y="245"/>
                  </a:lnTo>
                  <a:lnTo>
                    <a:pt x="2533" y="123"/>
                  </a:lnTo>
                  <a:lnTo>
                    <a:pt x="2314" y="5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756;p40"/>
            <p:cNvSpPr/>
            <p:nvPr/>
          </p:nvSpPr>
          <p:spPr>
            <a:xfrm>
              <a:off x="5682875" y="5188875"/>
              <a:ext cx="88925" cy="89525"/>
            </a:xfrm>
            <a:custGeom>
              <a:avLst/>
              <a:gdLst/>
              <a:ahLst/>
              <a:cxnLst/>
              <a:rect l="l" t="t" r="r" b="b"/>
              <a:pathLst>
                <a:path w="3557" h="3581" fill="none" extrusionOk="0">
                  <a:moveTo>
                    <a:pt x="0" y="2022"/>
                  </a:moveTo>
                  <a:lnTo>
                    <a:pt x="0" y="2022"/>
                  </a:lnTo>
                  <a:lnTo>
                    <a:pt x="25" y="2216"/>
                  </a:lnTo>
                  <a:lnTo>
                    <a:pt x="98" y="2411"/>
                  </a:lnTo>
                  <a:lnTo>
                    <a:pt x="98" y="2411"/>
                  </a:lnTo>
                  <a:lnTo>
                    <a:pt x="171" y="2557"/>
                  </a:lnTo>
                  <a:lnTo>
                    <a:pt x="244" y="2728"/>
                  </a:lnTo>
                  <a:lnTo>
                    <a:pt x="341" y="2874"/>
                  </a:lnTo>
                  <a:lnTo>
                    <a:pt x="463" y="2996"/>
                  </a:lnTo>
                  <a:lnTo>
                    <a:pt x="585" y="3118"/>
                  </a:lnTo>
                  <a:lnTo>
                    <a:pt x="707" y="3239"/>
                  </a:lnTo>
                  <a:lnTo>
                    <a:pt x="853" y="3337"/>
                  </a:lnTo>
                  <a:lnTo>
                    <a:pt x="999" y="3410"/>
                  </a:lnTo>
                  <a:lnTo>
                    <a:pt x="1169" y="3483"/>
                  </a:lnTo>
                  <a:lnTo>
                    <a:pt x="1340" y="3532"/>
                  </a:lnTo>
                  <a:lnTo>
                    <a:pt x="1510" y="3556"/>
                  </a:lnTo>
                  <a:lnTo>
                    <a:pt x="1681" y="3580"/>
                  </a:lnTo>
                  <a:lnTo>
                    <a:pt x="1851" y="3580"/>
                  </a:lnTo>
                  <a:lnTo>
                    <a:pt x="2022" y="3556"/>
                  </a:lnTo>
                  <a:lnTo>
                    <a:pt x="2192" y="3532"/>
                  </a:lnTo>
                  <a:lnTo>
                    <a:pt x="2363" y="3459"/>
                  </a:lnTo>
                  <a:lnTo>
                    <a:pt x="2363" y="3459"/>
                  </a:lnTo>
                  <a:lnTo>
                    <a:pt x="2533" y="3410"/>
                  </a:lnTo>
                  <a:lnTo>
                    <a:pt x="2704" y="3312"/>
                  </a:lnTo>
                  <a:lnTo>
                    <a:pt x="2850" y="3215"/>
                  </a:lnTo>
                  <a:lnTo>
                    <a:pt x="2972" y="3093"/>
                  </a:lnTo>
                  <a:lnTo>
                    <a:pt x="3093" y="2971"/>
                  </a:lnTo>
                  <a:lnTo>
                    <a:pt x="3215" y="2850"/>
                  </a:lnTo>
                  <a:lnTo>
                    <a:pt x="3288" y="2704"/>
                  </a:lnTo>
                  <a:lnTo>
                    <a:pt x="3386" y="2557"/>
                  </a:lnTo>
                  <a:lnTo>
                    <a:pt x="3434" y="2387"/>
                  </a:lnTo>
                  <a:lnTo>
                    <a:pt x="3483" y="2216"/>
                  </a:lnTo>
                  <a:lnTo>
                    <a:pt x="3532" y="2070"/>
                  </a:lnTo>
                  <a:lnTo>
                    <a:pt x="3556" y="1875"/>
                  </a:lnTo>
                  <a:lnTo>
                    <a:pt x="3556" y="1705"/>
                  </a:lnTo>
                  <a:lnTo>
                    <a:pt x="3532" y="1534"/>
                  </a:lnTo>
                  <a:lnTo>
                    <a:pt x="3507" y="1364"/>
                  </a:lnTo>
                  <a:lnTo>
                    <a:pt x="3434" y="1194"/>
                  </a:lnTo>
                  <a:lnTo>
                    <a:pt x="3434" y="1194"/>
                  </a:lnTo>
                  <a:lnTo>
                    <a:pt x="3361" y="1023"/>
                  </a:lnTo>
                  <a:lnTo>
                    <a:pt x="3288" y="853"/>
                  </a:lnTo>
                  <a:lnTo>
                    <a:pt x="3191" y="706"/>
                  </a:lnTo>
                  <a:lnTo>
                    <a:pt x="3069" y="585"/>
                  </a:lnTo>
                  <a:lnTo>
                    <a:pt x="2947" y="463"/>
                  </a:lnTo>
                  <a:lnTo>
                    <a:pt x="2825" y="341"/>
                  </a:lnTo>
                  <a:lnTo>
                    <a:pt x="2679" y="268"/>
                  </a:lnTo>
                  <a:lnTo>
                    <a:pt x="2533" y="171"/>
                  </a:lnTo>
                  <a:lnTo>
                    <a:pt x="2363" y="122"/>
                  </a:lnTo>
                  <a:lnTo>
                    <a:pt x="2192" y="73"/>
                  </a:lnTo>
                  <a:lnTo>
                    <a:pt x="2022" y="24"/>
                  </a:lnTo>
                  <a:lnTo>
                    <a:pt x="1851" y="24"/>
                  </a:lnTo>
                  <a:lnTo>
                    <a:pt x="1681" y="0"/>
                  </a:lnTo>
                  <a:lnTo>
                    <a:pt x="1510" y="24"/>
                  </a:lnTo>
                  <a:lnTo>
                    <a:pt x="1340" y="73"/>
                  </a:lnTo>
                  <a:lnTo>
                    <a:pt x="1169" y="122"/>
                  </a:lnTo>
                  <a:lnTo>
                    <a:pt x="1169" y="122"/>
                  </a:lnTo>
                  <a:lnTo>
                    <a:pt x="974" y="195"/>
                  </a:lnTo>
                  <a:lnTo>
                    <a:pt x="804" y="292"/>
                  </a:lnTo>
                  <a:lnTo>
                    <a:pt x="658" y="390"/>
                  </a:lnTo>
                  <a:lnTo>
                    <a:pt x="512" y="512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0"/>
                  </a:lnTo>
                  <a:lnTo>
                    <a:pt x="122" y="112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757;p40"/>
            <p:cNvSpPr/>
            <p:nvPr/>
          </p:nvSpPr>
          <p:spPr>
            <a:xfrm>
              <a:off x="5411925" y="5110925"/>
              <a:ext cx="188775" cy="189400"/>
            </a:xfrm>
            <a:custGeom>
              <a:avLst/>
              <a:gdLst/>
              <a:ahLst/>
              <a:cxnLst/>
              <a:rect l="l" t="t" r="r" b="b"/>
              <a:pathLst>
                <a:path w="7551" h="7576" fill="none" extrusionOk="0">
                  <a:moveTo>
                    <a:pt x="0" y="3776"/>
                  </a:moveTo>
                  <a:lnTo>
                    <a:pt x="0" y="3776"/>
                  </a:lnTo>
                  <a:lnTo>
                    <a:pt x="25" y="3410"/>
                  </a:lnTo>
                  <a:lnTo>
                    <a:pt x="73" y="3021"/>
                  </a:lnTo>
                  <a:lnTo>
                    <a:pt x="171" y="2655"/>
                  </a:lnTo>
                  <a:lnTo>
                    <a:pt x="293" y="2314"/>
                  </a:lnTo>
                  <a:lnTo>
                    <a:pt x="463" y="1973"/>
                  </a:lnTo>
                  <a:lnTo>
                    <a:pt x="658" y="1681"/>
                  </a:lnTo>
                  <a:lnTo>
                    <a:pt x="877" y="1389"/>
                  </a:lnTo>
                  <a:lnTo>
                    <a:pt x="1121" y="1121"/>
                  </a:lnTo>
                  <a:lnTo>
                    <a:pt x="1389" y="877"/>
                  </a:lnTo>
                  <a:lnTo>
                    <a:pt x="1656" y="658"/>
                  </a:lnTo>
                  <a:lnTo>
                    <a:pt x="1973" y="463"/>
                  </a:lnTo>
                  <a:lnTo>
                    <a:pt x="2314" y="293"/>
                  </a:lnTo>
                  <a:lnTo>
                    <a:pt x="2655" y="171"/>
                  </a:lnTo>
                  <a:lnTo>
                    <a:pt x="3020" y="74"/>
                  </a:lnTo>
                  <a:lnTo>
                    <a:pt x="3386" y="25"/>
                  </a:lnTo>
                  <a:lnTo>
                    <a:pt x="3775" y="1"/>
                  </a:lnTo>
                  <a:lnTo>
                    <a:pt x="3775" y="1"/>
                  </a:lnTo>
                  <a:lnTo>
                    <a:pt x="4165" y="25"/>
                  </a:lnTo>
                  <a:lnTo>
                    <a:pt x="4555" y="74"/>
                  </a:lnTo>
                  <a:lnTo>
                    <a:pt x="4896" y="171"/>
                  </a:lnTo>
                  <a:lnTo>
                    <a:pt x="5261" y="293"/>
                  </a:lnTo>
                  <a:lnTo>
                    <a:pt x="5578" y="463"/>
                  </a:lnTo>
                  <a:lnTo>
                    <a:pt x="5894" y="658"/>
                  </a:lnTo>
                  <a:lnTo>
                    <a:pt x="6186" y="877"/>
                  </a:lnTo>
                  <a:lnTo>
                    <a:pt x="6454" y="1121"/>
                  </a:lnTo>
                  <a:lnTo>
                    <a:pt x="6698" y="1389"/>
                  </a:lnTo>
                  <a:lnTo>
                    <a:pt x="6917" y="1681"/>
                  </a:lnTo>
                  <a:lnTo>
                    <a:pt x="7112" y="1973"/>
                  </a:lnTo>
                  <a:lnTo>
                    <a:pt x="7258" y="2314"/>
                  </a:lnTo>
                  <a:lnTo>
                    <a:pt x="7404" y="2655"/>
                  </a:lnTo>
                  <a:lnTo>
                    <a:pt x="7477" y="3021"/>
                  </a:lnTo>
                  <a:lnTo>
                    <a:pt x="7550" y="3410"/>
                  </a:lnTo>
                  <a:lnTo>
                    <a:pt x="7550" y="3776"/>
                  </a:lnTo>
                  <a:lnTo>
                    <a:pt x="7550" y="3776"/>
                  </a:lnTo>
                  <a:lnTo>
                    <a:pt x="7550" y="4165"/>
                  </a:lnTo>
                  <a:lnTo>
                    <a:pt x="7477" y="4555"/>
                  </a:lnTo>
                  <a:lnTo>
                    <a:pt x="7404" y="4920"/>
                  </a:lnTo>
                  <a:lnTo>
                    <a:pt x="7258" y="5261"/>
                  </a:lnTo>
                  <a:lnTo>
                    <a:pt x="7112" y="5578"/>
                  </a:lnTo>
                  <a:lnTo>
                    <a:pt x="6917" y="5895"/>
                  </a:lnTo>
                  <a:lnTo>
                    <a:pt x="6698" y="6187"/>
                  </a:lnTo>
                  <a:lnTo>
                    <a:pt x="6454" y="6455"/>
                  </a:lnTo>
                  <a:lnTo>
                    <a:pt x="6186" y="6698"/>
                  </a:lnTo>
                  <a:lnTo>
                    <a:pt x="5894" y="6917"/>
                  </a:lnTo>
                  <a:lnTo>
                    <a:pt x="5578" y="7112"/>
                  </a:lnTo>
                  <a:lnTo>
                    <a:pt x="5261" y="7258"/>
                  </a:lnTo>
                  <a:lnTo>
                    <a:pt x="4896" y="7405"/>
                  </a:lnTo>
                  <a:lnTo>
                    <a:pt x="4555" y="7478"/>
                  </a:lnTo>
                  <a:lnTo>
                    <a:pt x="4165" y="7551"/>
                  </a:lnTo>
                  <a:lnTo>
                    <a:pt x="3775" y="7575"/>
                  </a:lnTo>
                  <a:lnTo>
                    <a:pt x="3775" y="7575"/>
                  </a:lnTo>
                  <a:lnTo>
                    <a:pt x="3386" y="7551"/>
                  </a:lnTo>
                  <a:lnTo>
                    <a:pt x="3020" y="7478"/>
                  </a:lnTo>
                  <a:lnTo>
                    <a:pt x="2655" y="7405"/>
                  </a:lnTo>
                  <a:lnTo>
                    <a:pt x="2314" y="7258"/>
                  </a:lnTo>
                  <a:lnTo>
                    <a:pt x="1973" y="7112"/>
                  </a:lnTo>
                  <a:lnTo>
                    <a:pt x="1656" y="6917"/>
                  </a:lnTo>
                  <a:lnTo>
                    <a:pt x="1389" y="6698"/>
                  </a:lnTo>
                  <a:lnTo>
                    <a:pt x="1121" y="6455"/>
                  </a:lnTo>
                  <a:lnTo>
                    <a:pt x="877" y="6187"/>
                  </a:lnTo>
                  <a:lnTo>
                    <a:pt x="658" y="5895"/>
                  </a:lnTo>
                  <a:lnTo>
                    <a:pt x="463" y="5578"/>
                  </a:lnTo>
                  <a:lnTo>
                    <a:pt x="293" y="5261"/>
                  </a:lnTo>
                  <a:lnTo>
                    <a:pt x="171" y="4920"/>
                  </a:lnTo>
                  <a:lnTo>
                    <a:pt x="73" y="4555"/>
                  </a:lnTo>
                  <a:lnTo>
                    <a:pt x="25" y="4165"/>
                  </a:lnTo>
                  <a:lnTo>
                    <a:pt x="0" y="3776"/>
                  </a:lnTo>
                  <a:lnTo>
                    <a:pt x="0" y="3776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758;p40"/>
            <p:cNvSpPr/>
            <p:nvPr/>
          </p:nvSpPr>
          <p:spPr>
            <a:xfrm>
              <a:off x="5367475" y="5025075"/>
              <a:ext cx="81600" cy="105975"/>
            </a:xfrm>
            <a:custGeom>
              <a:avLst/>
              <a:gdLst/>
              <a:ahLst/>
              <a:cxnLst/>
              <a:rect l="l" t="t" r="r" b="b"/>
              <a:pathLst>
                <a:path w="3264" h="4239" fill="none" extrusionOk="0">
                  <a:moveTo>
                    <a:pt x="0" y="1"/>
                  </a:moveTo>
                  <a:lnTo>
                    <a:pt x="3264" y="4238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759;p40"/>
            <p:cNvSpPr/>
            <p:nvPr/>
          </p:nvSpPr>
          <p:spPr>
            <a:xfrm>
              <a:off x="5567800" y="4999500"/>
              <a:ext cx="115100" cy="133975"/>
            </a:xfrm>
            <a:custGeom>
              <a:avLst/>
              <a:gdLst/>
              <a:ahLst/>
              <a:cxnLst/>
              <a:rect l="l" t="t" r="r" b="b"/>
              <a:pathLst>
                <a:path w="4604" h="5359" fill="none" extrusionOk="0">
                  <a:moveTo>
                    <a:pt x="0" y="5359"/>
                  </a:moveTo>
                  <a:lnTo>
                    <a:pt x="4603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760;p40"/>
            <p:cNvSpPr/>
            <p:nvPr/>
          </p:nvSpPr>
          <p:spPr>
            <a:xfrm>
              <a:off x="5600075" y="5217475"/>
              <a:ext cx="127275" cy="16475"/>
            </a:xfrm>
            <a:custGeom>
              <a:avLst/>
              <a:gdLst/>
              <a:ahLst/>
              <a:cxnLst/>
              <a:rect l="l" t="t" r="r" b="b"/>
              <a:pathLst>
                <a:path w="5091" h="659" fill="none" extrusionOk="0">
                  <a:moveTo>
                    <a:pt x="5090" y="658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761;p40"/>
            <p:cNvSpPr/>
            <p:nvPr/>
          </p:nvSpPr>
          <p:spPr>
            <a:xfrm>
              <a:off x="5497775" y="5299675"/>
              <a:ext cx="4900" cy="126675"/>
            </a:xfrm>
            <a:custGeom>
              <a:avLst/>
              <a:gdLst/>
              <a:ahLst/>
              <a:cxnLst/>
              <a:rect l="l" t="t" r="r" b="b"/>
              <a:pathLst>
                <a:path w="196" h="5067" fill="none" extrusionOk="0">
                  <a:moveTo>
                    <a:pt x="0" y="5067"/>
                  </a:moveTo>
                  <a:lnTo>
                    <a:pt x="195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762;p40"/>
            <p:cNvSpPr/>
            <p:nvPr/>
          </p:nvSpPr>
          <p:spPr>
            <a:xfrm>
              <a:off x="5277975" y="5241825"/>
              <a:ext cx="141275" cy="58500"/>
            </a:xfrm>
            <a:custGeom>
              <a:avLst/>
              <a:gdLst/>
              <a:ahLst/>
              <a:cxnLst/>
              <a:rect l="l" t="t" r="r" b="b"/>
              <a:pathLst>
                <a:path w="5651" h="2340" fill="none" extrusionOk="0">
                  <a:moveTo>
                    <a:pt x="0" y="2339"/>
                  </a:moveTo>
                  <a:lnTo>
                    <a:pt x="5651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30556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SMART Goals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SMART goals put an action plan with a goal.</a:t>
            </a:r>
          </a:p>
          <a:p>
            <a:pPr lvl="0"/>
            <a:r>
              <a:rPr lang="en-US" sz="1200" dirty="0"/>
              <a:t>By having a timeline and steps to take, the goal setter is more motivated to achieve.</a:t>
            </a:r>
          </a:p>
          <a:p>
            <a:r>
              <a:rPr lang="en-US" sz="1200" dirty="0"/>
              <a:t>Clarifies exactly what a goal setter wants to achieve.</a:t>
            </a:r>
            <a:endParaRPr sz="1200" b="1" dirty="0">
              <a:solidFill>
                <a:schemeClr val="tx1"/>
              </a:solidFill>
            </a:endParaRPr>
          </a:p>
        </p:txBody>
      </p:sp>
      <p:grpSp>
        <p:nvGrpSpPr>
          <p:cNvPr id="8" name="Google Shape;342;p40"/>
          <p:cNvGrpSpPr/>
          <p:nvPr/>
        </p:nvGrpSpPr>
        <p:grpSpPr>
          <a:xfrm>
            <a:off x="2209800" y="926073"/>
            <a:ext cx="314345" cy="410041"/>
            <a:chOff x="590250" y="244200"/>
            <a:chExt cx="407975" cy="532175"/>
          </a:xfrm>
        </p:grpSpPr>
        <p:sp>
          <p:nvSpPr>
            <p:cNvPr id="9" name="Google Shape;343;p40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44;p40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345;p40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346;p40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347;p40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348;p40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349;p40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50;p40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51;p40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352;p40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353;p40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354;p40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355;p40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356;p40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723855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General Goals vs. SMART Goals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General goals are broad, vague, and don’t include an action plan.</a:t>
            </a:r>
          </a:p>
          <a:p>
            <a:pPr lvl="0"/>
            <a:r>
              <a:rPr lang="en-US" sz="1200" dirty="0"/>
              <a:t>General goals generally aren’t motivational.</a:t>
            </a:r>
          </a:p>
          <a:p>
            <a:r>
              <a:rPr lang="en-US" sz="1200" dirty="0"/>
              <a:t>General goals can seem like wishes instead of something to achieve.</a:t>
            </a:r>
            <a:endParaRPr sz="1200" b="1" dirty="0">
              <a:solidFill>
                <a:schemeClr val="tx1"/>
              </a:solidFill>
            </a:endParaRPr>
          </a:p>
        </p:txBody>
      </p:sp>
      <p:sp>
        <p:nvSpPr>
          <p:cNvPr id="8" name="Google Shape;575;p40"/>
          <p:cNvSpPr/>
          <p:nvPr/>
        </p:nvSpPr>
        <p:spPr>
          <a:xfrm>
            <a:off x="4191000" y="971550"/>
            <a:ext cx="398766" cy="348493"/>
          </a:xfrm>
          <a:custGeom>
            <a:avLst/>
            <a:gdLst/>
            <a:ahLst/>
            <a:cxnLst/>
            <a:rect l="l" t="t" r="r" b="b"/>
            <a:pathLst>
              <a:path w="16221" h="14176" fill="none" extrusionOk="0">
                <a:moveTo>
                  <a:pt x="16075" y="12665"/>
                </a:moveTo>
                <a:lnTo>
                  <a:pt x="8987" y="488"/>
                </a:lnTo>
                <a:lnTo>
                  <a:pt x="8987" y="488"/>
                </a:lnTo>
                <a:lnTo>
                  <a:pt x="8914" y="390"/>
                </a:lnTo>
                <a:lnTo>
                  <a:pt x="8817" y="293"/>
                </a:lnTo>
                <a:lnTo>
                  <a:pt x="8720" y="196"/>
                </a:lnTo>
                <a:lnTo>
                  <a:pt x="8622" y="123"/>
                </a:lnTo>
                <a:lnTo>
                  <a:pt x="8500" y="74"/>
                </a:lnTo>
                <a:lnTo>
                  <a:pt x="8379" y="25"/>
                </a:lnTo>
                <a:lnTo>
                  <a:pt x="8232" y="1"/>
                </a:lnTo>
                <a:lnTo>
                  <a:pt x="8111" y="1"/>
                </a:lnTo>
                <a:lnTo>
                  <a:pt x="8111" y="1"/>
                </a:lnTo>
                <a:lnTo>
                  <a:pt x="7965" y="1"/>
                </a:lnTo>
                <a:lnTo>
                  <a:pt x="7843" y="25"/>
                </a:lnTo>
                <a:lnTo>
                  <a:pt x="7721" y="74"/>
                </a:lnTo>
                <a:lnTo>
                  <a:pt x="7599" y="123"/>
                </a:lnTo>
                <a:lnTo>
                  <a:pt x="7502" y="196"/>
                </a:lnTo>
                <a:lnTo>
                  <a:pt x="7404" y="293"/>
                </a:lnTo>
                <a:lnTo>
                  <a:pt x="7307" y="390"/>
                </a:lnTo>
                <a:lnTo>
                  <a:pt x="7234" y="488"/>
                </a:lnTo>
                <a:lnTo>
                  <a:pt x="147" y="12665"/>
                </a:lnTo>
                <a:lnTo>
                  <a:pt x="147" y="12665"/>
                </a:lnTo>
                <a:lnTo>
                  <a:pt x="74" y="12787"/>
                </a:lnTo>
                <a:lnTo>
                  <a:pt x="25" y="12909"/>
                </a:lnTo>
                <a:lnTo>
                  <a:pt x="0" y="13031"/>
                </a:lnTo>
                <a:lnTo>
                  <a:pt x="0" y="13177"/>
                </a:lnTo>
                <a:lnTo>
                  <a:pt x="0" y="13177"/>
                </a:lnTo>
                <a:lnTo>
                  <a:pt x="0" y="13299"/>
                </a:lnTo>
                <a:lnTo>
                  <a:pt x="25" y="13420"/>
                </a:lnTo>
                <a:lnTo>
                  <a:pt x="74" y="13567"/>
                </a:lnTo>
                <a:lnTo>
                  <a:pt x="147" y="13688"/>
                </a:lnTo>
                <a:lnTo>
                  <a:pt x="147" y="13688"/>
                </a:lnTo>
                <a:lnTo>
                  <a:pt x="220" y="13786"/>
                </a:lnTo>
                <a:lnTo>
                  <a:pt x="293" y="13883"/>
                </a:lnTo>
                <a:lnTo>
                  <a:pt x="390" y="13981"/>
                </a:lnTo>
                <a:lnTo>
                  <a:pt x="512" y="14054"/>
                </a:lnTo>
                <a:lnTo>
                  <a:pt x="634" y="14102"/>
                </a:lnTo>
                <a:lnTo>
                  <a:pt x="755" y="14151"/>
                </a:lnTo>
                <a:lnTo>
                  <a:pt x="877" y="14175"/>
                </a:lnTo>
                <a:lnTo>
                  <a:pt x="1023" y="14175"/>
                </a:lnTo>
                <a:lnTo>
                  <a:pt x="15198" y="14175"/>
                </a:lnTo>
                <a:lnTo>
                  <a:pt x="15198" y="14175"/>
                </a:lnTo>
                <a:lnTo>
                  <a:pt x="15344" y="14175"/>
                </a:lnTo>
                <a:lnTo>
                  <a:pt x="15466" y="14151"/>
                </a:lnTo>
                <a:lnTo>
                  <a:pt x="15588" y="14102"/>
                </a:lnTo>
                <a:lnTo>
                  <a:pt x="15709" y="14054"/>
                </a:lnTo>
                <a:lnTo>
                  <a:pt x="15831" y="13981"/>
                </a:lnTo>
                <a:lnTo>
                  <a:pt x="15929" y="13883"/>
                </a:lnTo>
                <a:lnTo>
                  <a:pt x="16002" y="13786"/>
                </a:lnTo>
                <a:lnTo>
                  <a:pt x="16075" y="13688"/>
                </a:lnTo>
                <a:lnTo>
                  <a:pt x="16075" y="13688"/>
                </a:lnTo>
                <a:lnTo>
                  <a:pt x="16148" y="13567"/>
                </a:lnTo>
                <a:lnTo>
                  <a:pt x="16197" y="13420"/>
                </a:lnTo>
                <a:lnTo>
                  <a:pt x="16221" y="13299"/>
                </a:lnTo>
                <a:lnTo>
                  <a:pt x="16221" y="13177"/>
                </a:lnTo>
                <a:lnTo>
                  <a:pt x="16221" y="13177"/>
                </a:lnTo>
                <a:lnTo>
                  <a:pt x="16221" y="13031"/>
                </a:lnTo>
                <a:lnTo>
                  <a:pt x="16197" y="12909"/>
                </a:lnTo>
                <a:lnTo>
                  <a:pt x="16148" y="12787"/>
                </a:lnTo>
                <a:lnTo>
                  <a:pt x="16075" y="12665"/>
                </a:lnTo>
                <a:lnTo>
                  <a:pt x="16075" y="12665"/>
                </a:lnTo>
                <a:close/>
                <a:moveTo>
                  <a:pt x="8111" y="12349"/>
                </a:moveTo>
                <a:lnTo>
                  <a:pt x="8111" y="12349"/>
                </a:lnTo>
                <a:lnTo>
                  <a:pt x="7916" y="12324"/>
                </a:lnTo>
                <a:lnTo>
                  <a:pt x="7721" y="12276"/>
                </a:lnTo>
                <a:lnTo>
                  <a:pt x="7575" y="12178"/>
                </a:lnTo>
                <a:lnTo>
                  <a:pt x="7429" y="12057"/>
                </a:lnTo>
                <a:lnTo>
                  <a:pt x="7307" y="11910"/>
                </a:lnTo>
                <a:lnTo>
                  <a:pt x="7210" y="11764"/>
                </a:lnTo>
                <a:lnTo>
                  <a:pt x="7161" y="11569"/>
                </a:lnTo>
                <a:lnTo>
                  <a:pt x="7136" y="11375"/>
                </a:lnTo>
                <a:lnTo>
                  <a:pt x="7136" y="11375"/>
                </a:lnTo>
                <a:lnTo>
                  <a:pt x="7161" y="11180"/>
                </a:lnTo>
                <a:lnTo>
                  <a:pt x="7210" y="11009"/>
                </a:lnTo>
                <a:lnTo>
                  <a:pt x="7307" y="10839"/>
                </a:lnTo>
                <a:lnTo>
                  <a:pt x="7429" y="10693"/>
                </a:lnTo>
                <a:lnTo>
                  <a:pt x="7575" y="10571"/>
                </a:lnTo>
                <a:lnTo>
                  <a:pt x="7721" y="10473"/>
                </a:lnTo>
                <a:lnTo>
                  <a:pt x="7916" y="10425"/>
                </a:lnTo>
                <a:lnTo>
                  <a:pt x="8111" y="10400"/>
                </a:lnTo>
                <a:lnTo>
                  <a:pt x="8111" y="10400"/>
                </a:lnTo>
                <a:lnTo>
                  <a:pt x="8306" y="10425"/>
                </a:lnTo>
                <a:lnTo>
                  <a:pt x="8476" y="10473"/>
                </a:lnTo>
                <a:lnTo>
                  <a:pt x="8646" y="10571"/>
                </a:lnTo>
                <a:lnTo>
                  <a:pt x="8793" y="10693"/>
                </a:lnTo>
                <a:lnTo>
                  <a:pt x="8914" y="10839"/>
                </a:lnTo>
                <a:lnTo>
                  <a:pt x="9012" y="11009"/>
                </a:lnTo>
                <a:lnTo>
                  <a:pt x="9061" y="11180"/>
                </a:lnTo>
                <a:lnTo>
                  <a:pt x="9085" y="11375"/>
                </a:lnTo>
                <a:lnTo>
                  <a:pt x="9085" y="11375"/>
                </a:lnTo>
                <a:lnTo>
                  <a:pt x="9061" y="11569"/>
                </a:lnTo>
                <a:lnTo>
                  <a:pt x="9012" y="11764"/>
                </a:lnTo>
                <a:lnTo>
                  <a:pt x="8914" y="11910"/>
                </a:lnTo>
                <a:lnTo>
                  <a:pt x="8793" y="12057"/>
                </a:lnTo>
                <a:lnTo>
                  <a:pt x="8646" y="12178"/>
                </a:lnTo>
                <a:lnTo>
                  <a:pt x="8476" y="12276"/>
                </a:lnTo>
                <a:lnTo>
                  <a:pt x="8306" y="12324"/>
                </a:lnTo>
                <a:lnTo>
                  <a:pt x="8111" y="12349"/>
                </a:lnTo>
                <a:lnTo>
                  <a:pt x="8111" y="12349"/>
                </a:lnTo>
                <a:close/>
                <a:moveTo>
                  <a:pt x="9231" y="5091"/>
                </a:moveTo>
                <a:lnTo>
                  <a:pt x="8939" y="8915"/>
                </a:lnTo>
                <a:lnTo>
                  <a:pt x="8939" y="8915"/>
                </a:lnTo>
                <a:lnTo>
                  <a:pt x="8914" y="9061"/>
                </a:lnTo>
                <a:lnTo>
                  <a:pt x="8866" y="9207"/>
                </a:lnTo>
                <a:lnTo>
                  <a:pt x="8793" y="9304"/>
                </a:lnTo>
                <a:lnTo>
                  <a:pt x="8695" y="9426"/>
                </a:lnTo>
                <a:lnTo>
                  <a:pt x="8573" y="9499"/>
                </a:lnTo>
                <a:lnTo>
                  <a:pt x="8452" y="9572"/>
                </a:lnTo>
                <a:lnTo>
                  <a:pt x="8330" y="9621"/>
                </a:lnTo>
                <a:lnTo>
                  <a:pt x="8184" y="9621"/>
                </a:lnTo>
                <a:lnTo>
                  <a:pt x="8038" y="9621"/>
                </a:lnTo>
                <a:lnTo>
                  <a:pt x="8038" y="9621"/>
                </a:lnTo>
                <a:lnTo>
                  <a:pt x="7891" y="9621"/>
                </a:lnTo>
                <a:lnTo>
                  <a:pt x="7770" y="9572"/>
                </a:lnTo>
                <a:lnTo>
                  <a:pt x="7648" y="9499"/>
                </a:lnTo>
                <a:lnTo>
                  <a:pt x="7526" y="9426"/>
                </a:lnTo>
                <a:lnTo>
                  <a:pt x="7429" y="9304"/>
                </a:lnTo>
                <a:lnTo>
                  <a:pt x="7356" y="9207"/>
                </a:lnTo>
                <a:lnTo>
                  <a:pt x="7307" y="9061"/>
                </a:lnTo>
                <a:lnTo>
                  <a:pt x="7283" y="8915"/>
                </a:lnTo>
                <a:lnTo>
                  <a:pt x="6990" y="5091"/>
                </a:lnTo>
                <a:lnTo>
                  <a:pt x="6990" y="5091"/>
                </a:lnTo>
                <a:lnTo>
                  <a:pt x="7015" y="4945"/>
                </a:lnTo>
                <a:lnTo>
                  <a:pt x="7039" y="4823"/>
                </a:lnTo>
                <a:lnTo>
                  <a:pt x="7088" y="4701"/>
                </a:lnTo>
                <a:lnTo>
                  <a:pt x="7161" y="4604"/>
                </a:lnTo>
                <a:lnTo>
                  <a:pt x="7258" y="4506"/>
                </a:lnTo>
                <a:lnTo>
                  <a:pt x="7380" y="4433"/>
                </a:lnTo>
                <a:lnTo>
                  <a:pt x="7526" y="4409"/>
                </a:lnTo>
                <a:lnTo>
                  <a:pt x="7648" y="4385"/>
                </a:lnTo>
                <a:lnTo>
                  <a:pt x="8573" y="4385"/>
                </a:lnTo>
                <a:lnTo>
                  <a:pt x="8573" y="4385"/>
                </a:lnTo>
                <a:lnTo>
                  <a:pt x="8695" y="4409"/>
                </a:lnTo>
                <a:lnTo>
                  <a:pt x="8841" y="4433"/>
                </a:lnTo>
                <a:lnTo>
                  <a:pt x="8963" y="4506"/>
                </a:lnTo>
                <a:lnTo>
                  <a:pt x="9061" y="4604"/>
                </a:lnTo>
                <a:lnTo>
                  <a:pt x="9134" y="4701"/>
                </a:lnTo>
                <a:lnTo>
                  <a:pt x="9182" y="4823"/>
                </a:lnTo>
                <a:lnTo>
                  <a:pt x="9207" y="4945"/>
                </a:lnTo>
                <a:lnTo>
                  <a:pt x="9231" y="5091"/>
                </a:lnTo>
                <a:lnTo>
                  <a:pt x="9231" y="5091"/>
                </a:lnTo>
                <a:close/>
              </a:path>
            </a:pathLst>
          </a:custGeom>
          <a:noFill/>
          <a:ln w="19050" cap="rnd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28353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1915650"/>
            <a:ext cx="8534400" cy="579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SMART Goal Writing Practice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0274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2001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4200" b="1" dirty="0">
                <a:solidFill>
                  <a:schemeClr val="bg1"/>
                </a:solidFill>
                <a:latin typeface="+mj-lt"/>
              </a:rPr>
              <a:t>How can you make</a:t>
            </a:r>
          </a:p>
          <a:p>
            <a:pPr algn="ctr"/>
            <a:r>
              <a:rPr lang="en-US" sz="4200" b="1" dirty="0">
                <a:solidFill>
                  <a:schemeClr val="bg1"/>
                </a:solidFill>
                <a:latin typeface="+mj-lt"/>
              </a:rPr>
              <a:t>this goal SMART?</a:t>
            </a:r>
          </a:p>
          <a:p>
            <a:pPr algn="ctr">
              <a:lnSpc>
                <a:spcPts val="4400"/>
              </a:lnSpc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I will improve my physical health.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8535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>
                <a:solidFill>
                  <a:schemeClr val="bg2"/>
                </a:solidFill>
              </a:rPr>
              <a:t>SMART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200" u="sng" dirty="0"/>
              <a:t>S</a:t>
            </a:r>
            <a:r>
              <a:rPr lang="en-US" sz="1200" dirty="0"/>
              <a:t>: I will run a 5K race without stopping </a:t>
            </a:r>
          </a:p>
          <a:p>
            <a:r>
              <a:rPr lang="en-US" sz="1200" u="sng" dirty="0"/>
              <a:t>M</a:t>
            </a:r>
            <a:r>
              <a:rPr lang="en-US" sz="1200" dirty="0"/>
              <a:t>: In 30 minutes</a:t>
            </a:r>
          </a:p>
          <a:p>
            <a:r>
              <a:rPr lang="en-US" sz="1200" u="sng" dirty="0"/>
              <a:t>A</a:t>
            </a:r>
            <a:r>
              <a:rPr lang="en-US" sz="1200" dirty="0"/>
              <a:t> and </a:t>
            </a:r>
            <a:r>
              <a:rPr lang="en-US" sz="1200" u="sng" dirty="0"/>
              <a:t>R</a:t>
            </a:r>
            <a:r>
              <a:rPr lang="en-US" sz="1200" dirty="0"/>
              <a:t>: By completing a strengthening and conditioning workout three times a week and running one mile four times a week</a:t>
            </a:r>
          </a:p>
          <a:p>
            <a:r>
              <a:rPr lang="en-US" sz="1200" u="sng" dirty="0"/>
              <a:t>T</a:t>
            </a:r>
            <a:r>
              <a:rPr lang="en-US" sz="1200" dirty="0"/>
              <a:t>:   By January 25</a:t>
            </a:r>
          </a:p>
          <a:p>
            <a:pPr marL="139700" indent="0">
              <a:buNone/>
            </a:pPr>
            <a:r>
              <a:rPr lang="en-US" sz="1200" dirty="0"/>
              <a:t> </a:t>
            </a:r>
          </a:p>
          <a:p>
            <a:pPr marL="139700" indent="0">
              <a:buNone/>
            </a:pPr>
            <a:r>
              <a:rPr lang="en-US" sz="1600" b="1" dirty="0">
                <a:solidFill>
                  <a:schemeClr val="bg2"/>
                </a:solidFill>
              </a:rPr>
              <a:t>“By January 25, I will run a 5K race in 30 minutes without stopping by completing a strengthening and conditioning workout three times a week and running one mile four times a week.”</a:t>
            </a:r>
            <a:endParaRPr sz="1600" b="1" dirty="0">
              <a:solidFill>
                <a:schemeClr val="bg2"/>
              </a:solidFill>
            </a:endParaRPr>
          </a:p>
        </p:txBody>
      </p:sp>
      <p:grpSp>
        <p:nvGrpSpPr>
          <p:cNvPr id="8" name="Google Shape;437;p40"/>
          <p:cNvGrpSpPr/>
          <p:nvPr/>
        </p:nvGrpSpPr>
        <p:grpSpPr>
          <a:xfrm>
            <a:off x="1524000" y="895350"/>
            <a:ext cx="469117" cy="491863"/>
            <a:chOff x="5961125" y="1623900"/>
            <a:chExt cx="427450" cy="448175"/>
          </a:xfrm>
        </p:grpSpPr>
        <p:sp>
          <p:nvSpPr>
            <p:cNvPr id="9" name="Google Shape;438;p40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l" t="t" r="r" b="b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439;p40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l" t="t" r="r" b="b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440;p40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441;p40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l" t="t" r="r" b="b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442;p40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l" t="t" r="r" b="b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443;p40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l" t="t" r="r" b="b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444;p40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l" t="t" r="r" b="b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4465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6573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4200" b="1" dirty="0">
                <a:solidFill>
                  <a:schemeClr val="bg1"/>
                </a:solidFill>
                <a:latin typeface="+mj-lt"/>
              </a:rPr>
              <a:t>Try it out with your group!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I will bring my grade up in English.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9692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SMART Goal Writing Practice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Move around the room until you are told to stop. </a:t>
            </a:r>
          </a:p>
          <a:p>
            <a:pPr lvl="0"/>
            <a:r>
              <a:rPr lang="en-US" sz="1200" dirty="0"/>
              <a:t>Go to the place card closest to you. </a:t>
            </a:r>
          </a:p>
          <a:p>
            <a:r>
              <a:rPr lang="en-US" sz="1200" dirty="0"/>
              <a:t>Write the number of the place card on your note sheet, and then revise the general goal on the card to a SMART goal. Write your SMART goal on your note sheet.</a:t>
            </a:r>
            <a:endParaRPr sz="1200" b="1" dirty="0">
              <a:solidFill>
                <a:schemeClr val="tx1"/>
              </a:solidFill>
            </a:endParaRPr>
          </a:p>
        </p:txBody>
      </p:sp>
      <p:grpSp>
        <p:nvGrpSpPr>
          <p:cNvPr id="8" name="Google Shape;412;p40"/>
          <p:cNvGrpSpPr/>
          <p:nvPr/>
        </p:nvGrpSpPr>
        <p:grpSpPr>
          <a:xfrm>
            <a:off x="3855062" y="971550"/>
            <a:ext cx="335938" cy="335919"/>
            <a:chOff x="1923675" y="1633650"/>
            <a:chExt cx="436000" cy="435975"/>
          </a:xfrm>
        </p:grpSpPr>
        <p:sp>
          <p:nvSpPr>
            <p:cNvPr id="9" name="Google Shape;413;p40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414;p40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415;p40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416;p40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417;p40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418;p40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617939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6573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Check your work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with a partner!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865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Your Handprint on the World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91950"/>
            <a:ext cx="5204475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Put your hand in the middle of your paper and trace it.</a:t>
            </a:r>
            <a:endParaRPr sz="1200" dirty="0">
              <a:solidFill>
                <a:schemeClr val="tx1"/>
              </a:solidFill>
            </a:endParaRPr>
          </a:p>
        </p:txBody>
      </p:sp>
      <p:grpSp>
        <p:nvGrpSpPr>
          <p:cNvPr id="12" name="Google Shape;558;p40"/>
          <p:cNvGrpSpPr/>
          <p:nvPr/>
        </p:nvGrpSpPr>
        <p:grpSpPr>
          <a:xfrm>
            <a:off x="3886200" y="895350"/>
            <a:ext cx="457200" cy="457200"/>
            <a:chOff x="5941025" y="3634400"/>
            <a:chExt cx="467650" cy="467650"/>
          </a:xfrm>
        </p:grpSpPr>
        <p:sp>
          <p:nvSpPr>
            <p:cNvPr id="13" name="Google Shape;559;p40"/>
            <p:cNvSpPr/>
            <p:nvPr/>
          </p:nvSpPr>
          <p:spPr>
            <a:xfrm>
              <a:off x="5941025" y="3634400"/>
              <a:ext cx="467650" cy="467650"/>
            </a:xfrm>
            <a:custGeom>
              <a:avLst/>
              <a:gdLst/>
              <a:ahLst/>
              <a:cxnLst/>
              <a:rect l="l" t="t" r="r" b="b"/>
              <a:pathLst>
                <a:path w="18706" h="18706" fill="none" extrusionOk="0">
                  <a:moveTo>
                    <a:pt x="9353" y="1"/>
                  </a:moveTo>
                  <a:lnTo>
                    <a:pt x="9353" y="1"/>
                  </a:lnTo>
                  <a:lnTo>
                    <a:pt x="8866" y="25"/>
                  </a:lnTo>
                  <a:lnTo>
                    <a:pt x="8403" y="50"/>
                  </a:lnTo>
                  <a:lnTo>
                    <a:pt x="7940" y="123"/>
                  </a:lnTo>
                  <a:lnTo>
                    <a:pt x="7478" y="196"/>
                  </a:lnTo>
                  <a:lnTo>
                    <a:pt x="7015" y="293"/>
                  </a:lnTo>
                  <a:lnTo>
                    <a:pt x="6577" y="439"/>
                  </a:lnTo>
                  <a:lnTo>
                    <a:pt x="6138" y="585"/>
                  </a:lnTo>
                  <a:lnTo>
                    <a:pt x="5724" y="732"/>
                  </a:lnTo>
                  <a:lnTo>
                    <a:pt x="5310" y="926"/>
                  </a:lnTo>
                  <a:lnTo>
                    <a:pt x="4896" y="1146"/>
                  </a:lnTo>
                  <a:lnTo>
                    <a:pt x="4506" y="1365"/>
                  </a:lnTo>
                  <a:lnTo>
                    <a:pt x="4117" y="1608"/>
                  </a:lnTo>
                  <a:lnTo>
                    <a:pt x="3751" y="1876"/>
                  </a:lnTo>
                  <a:lnTo>
                    <a:pt x="3410" y="2144"/>
                  </a:lnTo>
                  <a:lnTo>
                    <a:pt x="3069" y="2436"/>
                  </a:lnTo>
                  <a:lnTo>
                    <a:pt x="2753" y="2753"/>
                  </a:lnTo>
                  <a:lnTo>
                    <a:pt x="2436" y="3070"/>
                  </a:lnTo>
                  <a:lnTo>
                    <a:pt x="2144" y="3411"/>
                  </a:lnTo>
                  <a:lnTo>
                    <a:pt x="1876" y="3752"/>
                  </a:lnTo>
                  <a:lnTo>
                    <a:pt x="1608" y="4117"/>
                  </a:lnTo>
                  <a:lnTo>
                    <a:pt x="1365" y="4507"/>
                  </a:lnTo>
                  <a:lnTo>
                    <a:pt x="1145" y="4896"/>
                  </a:lnTo>
                  <a:lnTo>
                    <a:pt x="926" y="5310"/>
                  </a:lnTo>
                  <a:lnTo>
                    <a:pt x="731" y="5724"/>
                  </a:lnTo>
                  <a:lnTo>
                    <a:pt x="585" y="6138"/>
                  </a:lnTo>
                  <a:lnTo>
                    <a:pt x="439" y="6577"/>
                  </a:lnTo>
                  <a:lnTo>
                    <a:pt x="293" y="7015"/>
                  </a:lnTo>
                  <a:lnTo>
                    <a:pt x="196" y="7478"/>
                  </a:lnTo>
                  <a:lnTo>
                    <a:pt x="123" y="7941"/>
                  </a:lnTo>
                  <a:lnTo>
                    <a:pt x="49" y="8403"/>
                  </a:lnTo>
                  <a:lnTo>
                    <a:pt x="25" y="8866"/>
                  </a:lnTo>
                  <a:lnTo>
                    <a:pt x="1" y="9353"/>
                  </a:lnTo>
                  <a:lnTo>
                    <a:pt x="1" y="9353"/>
                  </a:lnTo>
                  <a:lnTo>
                    <a:pt x="25" y="9840"/>
                  </a:lnTo>
                  <a:lnTo>
                    <a:pt x="49" y="10303"/>
                  </a:lnTo>
                  <a:lnTo>
                    <a:pt x="123" y="10766"/>
                  </a:lnTo>
                  <a:lnTo>
                    <a:pt x="196" y="11229"/>
                  </a:lnTo>
                  <a:lnTo>
                    <a:pt x="293" y="11691"/>
                  </a:lnTo>
                  <a:lnTo>
                    <a:pt x="439" y="12130"/>
                  </a:lnTo>
                  <a:lnTo>
                    <a:pt x="585" y="12568"/>
                  </a:lnTo>
                  <a:lnTo>
                    <a:pt x="731" y="12982"/>
                  </a:lnTo>
                  <a:lnTo>
                    <a:pt x="926" y="13396"/>
                  </a:lnTo>
                  <a:lnTo>
                    <a:pt x="1145" y="13810"/>
                  </a:lnTo>
                  <a:lnTo>
                    <a:pt x="1365" y="14200"/>
                  </a:lnTo>
                  <a:lnTo>
                    <a:pt x="1608" y="14590"/>
                  </a:lnTo>
                  <a:lnTo>
                    <a:pt x="1876" y="14955"/>
                  </a:lnTo>
                  <a:lnTo>
                    <a:pt x="2144" y="15296"/>
                  </a:lnTo>
                  <a:lnTo>
                    <a:pt x="2436" y="15637"/>
                  </a:lnTo>
                  <a:lnTo>
                    <a:pt x="2753" y="15953"/>
                  </a:lnTo>
                  <a:lnTo>
                    <a:pt x="3069" y="16270"/>
                  </a:lnTo>
                  <a:lnTo>
                    <a:pt x="3410" y="16562"/>
                  </a:lnTo>
                  <a:lnTo>
                    <a:pt x="3751" y="16830"/>
                  </a:lnTo>
                  <a:lnTo>
                    <a:pt x="4117" y="17098"/>
                  </a:lnTo>
                  <a:lnTo>
                    <a:pt x="4506" y="17342"/>
                  </a:lnTo>
                  <a:lnTo>
                    <a:pt x="4896" y="17561"/>
                  </a:lnTo>
                  <a:lnTo>
                    <a:pt x="5310" y="17780"/>
                  </a:lnTo>
                  <a:lnTo>
                    <a:pt x="5724" y="17975"/>
                  </a:lnTo>
                  <a:lnTo>
                    <a:pt x="6138" y="18121"/>
                  </a:lnTo>
                  <a:lnTo>
                    <a:pt x="6577" y="18267"/>
                  </a:lnTo>
                  <a:lnTo>
                    <a:pt x="7015" y="18413"/>
                  </a:lnTo>
                  <a:lnTo>
                    <a:pt x="7478" y="18511"/>
                  </a:lnTo>
                  <a:lnTo>
                    <a:pt x="7940" y="18584"/>
                  </a:lnTo>
                  <a:lnTo>
                    <a:pt x="8403" y="18657"/>
                  </a:lnTo>
                  <a:lnTo>
                    <a:pt x="8866" y="18681"/>
                  </a:lnTo>
                  <a:lnTo>
                    <a:pt x="9353" y="18706"/>
                  </a:lnTo>
                  <a:lnTo>
                    <a:pt x="9353" y="18706"/>
                  </a:lnTo>
                  <a:lnTo>
                    <a:pt x="9840" y="18681"/>
                  </a:lnTo>
                  <a:lnTo>
                    <a:pt x="10303" y="18657"/>
                  </a:lnTo>
                  <a:lnTo>
                    <a:pt x="10766" y="18584"/>
                  </a:lnTo>
                  <a:lnTo>
                    <a:pt x="11228" y="18511"/>
                  </a:lnTo>
                  <a:lnTo>
                    <a:pt x="11691" y="18413"/>
                  </a:lnTo>
                  <a:lnTo>
                    <a:pt x="12130" y="18267"/>
                  </a:lnTo>
                  <a:lnTo>
                    <a:pt x="12568" y="18121"/>
                  </a:lnTo>
                  <a:lnTo>
                    <a:pt x="12982" y="17975"/>
                  </a:lnTo>
                  <a:lnTo>
                    <a:pt x="13396" y="17780"/>
                  </a:lnTo>
                  <a:lnTo>
                    <a:pt x="13810" y="17561"/>
                  </a:lnTo>
                  <a:lnTo>
                    <a:pt x="14200" y="17342"/>
                  </a:lnTo>
                  <a:lnTo>
                    <a:pt x="14589" y="17098"/>
                  </a:lnTo>
                  <a:lnTo>
                    <a:pt x="14955" y="16830"/>
                  </a:lnTo>
                  <a:lnTo>
                    <a:pt x="15296" y="16562"/>
                  </a:lnTo>
                  <a:lnTo>
                    <a:pt x="15637" y="16270"/>
                  </a:lnTo>
                  <a:lnTo>
                    <a:pt x="15953" y="15953"/>
                  </a:lnTo>
                  <a:lnTo>
                    <a:pt x="16270" y="15637"/>
                  </a:lnTo>
                  <a:lnTo>
                    <a:pt x="16562" y="15296"/>
                  </a:lnTo>
                  <a:lnTo>
                    <a:pt x="16830" y="14955"/>
                  </a:lnTo>
                  <a:lnTo>
                    <a:pt x="17098" y="14590"/>
                  </a:lnTo>
                  <a:lnTo>
                    <a:pt x="17341" y="14200"/>
                  </a:lnTo>
                  <a:lnTo>
                    <a:pt x="17561" y="13810"/>
                  </a:lnTo>
                  <a:lnTo>
                    <a:pt x="17780" y="13396"/>
                  </a:lnTo>
                  <a:lnTo>
                    <a:pt x="17975" y="12982"/>
                  </a:lnTo>
                  <a:lnTo>
                    <a:pt x="18121" y="12568"/>
                  </a:lnTo>
                  <a:lnTo>
                    <a:pt x="18267" y="12130"/>
                  </a:lnTo>
                  <a:lnTo>
                    <a:pt x="18413" y="11691"/>
                  </a:lnTo>
                  <a:lnTo>
                    <a:pt x="18511" y="11229"/>
                  </a:lnTo>
                  <a:lnTo>
                    <a:pt x="18584" y="10766"/>
                  </a:lnTo>
                  <a:lnTo>
                    <a:pt x="18657" y="10303"/>
                  </a:lnTo>
                  <a:lnTo>
                    <a:pt x="18681" y="9840"/>
                  </a:lnTo>
                  <a:lnTo>
                    <a:pt x="18705" y="9353"/>
                  </a:lnTo>
                  <a:lnTo>
                    <a:pt x="18705" y="9353"/>
                  </a:lnTo>
                  <a:lnTo>
                    <a:pt x="18681" y="8866"/>
                  </a:lnTo>
                  <a:lnTo>
                    <a:pt x="18657" y="8403"/>
                  </a:lnTo>
                  <a:lnTo>
                    <a:pt x="18584" y="7941"/>
                  </a:lnTo>
                  <a:lnTo>
                    <a:pt x="18511" y="7478"/>
                  </a:lnTo>
                  <a:lnTo>
                    <a:pt x="18413" y="7015"/>
                  </a:lnTo>
                  <a:lnTo>
                    <a:pt x="18267" y="6577"/>
                  </a:lnTo>
                  <a:lnTo>
                    <a:pt x="18121" y="6138"/>
                  </a:lnTo>
                  <a:lnTo>
                    <a:pt x="17975" y="5724"/>
                  </a:lnTo>
                  <a:lnTo>
                    <a:pt x="17780" y="5310"/>
                  </a:lnTo>
                  <a:lnTo>
                    <a:pt x="17561" y="4896"/>
                  </a:lnTo>
                  <a:lnTo>
                    <a:pt x="17341" y="4507"/>
                  </a:lnTo>
                  <a:lnTo>
                    <a:pt x="17098" y="4117"/>
                  </a:lnTo>
                  <a:lnTo>
                    <a:pt x="16830" y="3752"/>
                  </a:lnTo>
                  <a:lnTo>
                    <a:pt x="16562" y="3411"/>
                  </a:lnTo>
                  <a:lnTo>
                    <a:pt x="16270" y="3070"/>
                  </a:lnTo>
                  <a:lnTo>
                    <a:pt x="15953" y="2753"/>
                  </a:lnTo>
                  <a:lnTo>
                    <a:pt x="15637" y="2436"/>
                  </a:lnTo>
                  <a:lnTo>
                    <a:pt x="15296" y="2144"/>
                  </a:lnTo>
                  <a:lnTo>
                    <a:pt x="14955" y="1876"/>
                  </a:lnTo>
                  <a:lnTo>
                    <a:pt x="14589" y="1608"/>
                  </a:lnTo>
                  <a:lnTo>
                    <a:pt x="14200" y="1365"/>
                  </a:lnTo>
                  <a:lnTo>
                    <a:pt x="13810" y="1146"/>
                  </a:lnTo>
                  <a:lnTo>
                    <a:pt x="13396" y="926"/>
                  </a:lnTo>
                  <a:lnTo>
                    <a:pt x="12982" y="732"/>
                  </a:lnTo>
                  <a:lnTo>
                    <a:pt x="12568" y="585"/>
                  </a:lnTo>
                  <a:lnTo>
                    <a:pt x="12130" y="439"/>
                  </a:lnTo>
                  <a:lnTo>
                    <a:pt x="11691" y="293"/>
                  </a:lnTo>
                  <a:lnTo>
                    <a:pt x="11228" y="196"/>
                  </a:lnTo>
                  <a:lnTo>
                    <a:pt x="10766" y="123"/>
                  </a:lnTo>
                  <a:lnTo>
                    <a:pt x="10303" y="50"/>
                  </a:lnTo>
                  <a:lnTo>
                    <a:pt x="9840" y="25"/>
                  </a:lnTo>
                  <a:lnTo>
                    <a:pt x="9353" y="1"/>
                  </a:lnTo>
                  <a:lnTo>
                    <a:pt x="9353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560;p40"/>
            <p:cNvSpPr/>
            <p:nvPr/>
          </p:nvSpPr>
          <p:spPr>
            <a:xfrm>
              <a:off x="6211975" y="3753150"/>
              <a:ext cx="19525" cy="18900"/>
            </a:xfrm>
            <a:custGeom>
              <a:avLst/>
              <a:gdLst/>
              <a:ahLst/>
              <a:cxnLst/>
              <a:rect l="l" t="t" r="r" b="b"/>
              <a:pathLst>
                <a:path w="781" h="756" fill="none" extrusionOk="0">
                  <a:moveTo>
                    <a:pt x="585" y="0"/>
                  </a:moveTo>
                  <a:lnTo>
                    <a:pt x="585" y="0"/>
                  </a:lnTo>
                  <a:lnTo>
                    <a:pt x="658" y="24"/>
                  </a:lnTo>
                  <a:lnTo>
                    <a:pt x="707" y="49"/>
                  </a:lnTo>
                  <a:lnTo>
                    <a:pt x="756" y="122"/>
                  </a:lnTo>
                  <a:lnTo>
                    <a:pt x="780" y="195"/>
                  </a:lnTo>
                  <a:lnTo>
                    <a:pt x="780" y="195"/>
                  </a:lnTo>
                  <a:lnTo>
                    <a:pt x="756" y="268"/>
                  </a:lnTo>
                  <a:lnTo>
                    <a:pt x="707" y="390"/>
                  </a:lnTo>
                  <a:lnTo>
                    <a:pt x="658" y="487"/>
                  </a:lnTo>
                  <a:lnTo>
                    <a:pt x="585" y="560"/>
                  </a:lnTo>
                  <a:lnTo>
                    <a:pt x="585" y="560"/>
                  </a:lnTo>
                  <a:lnTo>
                    <a:pt x="488" y="633"/>
                  </a:lnTo>
                  <a:lnTo>
                    <a:pt x="390" y="706"/>
                  </a:lnTo>
                  <a:lnTo>
                    <a:pt x="293" y="755"/>
                  </a:lnTo>
                  <a:lnTo>
                    <a:pt x="196" y="755"/>
                  </a:lnTo>
                  <a:lnTo>
                    <a:pt x="196" y="755"/>
                  </a:lnTo>
                  <a:lnTo>
                    <a:pt x="122" y="755"/>
                  </a:lnTo>
                  <a:lnTo>
                    <a:pt x="74" y="706"/>
                  </a:lnTo>
                  <a:lnTo>
                    <a:pt x="25" y="633"/>
                  </a:lnTo>
                  <a:lnTo>
                    <a:pt x="1" y="560"/>
                  </a:lnTo>
                  <a:lnTo>
                    <a:pt x="1" y="560"/>
                  </a:lnTo>
                  <a:lnTo>
                    <a:pt x="25" y="487"/>
                  </a:lnTo>
                  <a:lnTo>
                    <a:pt x="74" y="390"/>
                  </a:lnTo>
                  <a:lnTo>
                    <a:pt x="122" y="268"/>
                  </a:lnTo>
                  <a:lnTo>
                    <a:pt x="196" y="195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585" y="0"/>
                  </a:lnTo>
                  <a:lnTo>
                    <a:pt x="585" y="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561;p40"/>
            <p:cNvSpPr/>
            <p:nvPr/>
          </p:nvSpPr>
          <p:spPr>
            <a:xfrm>
              <a:off x="5943475" y="3695900"/>
              <a:ext cx="177800" cy="351350"/>
            </a:xfrm>
            <a:custGeom>
              <a:avLst/>
              <a:gdLst/>
              <a:ahLst/>
              <a:cxnLst/>
              <a:rect l="l" t="t" r="r" b="b"/>
              <a:pathLst>
                <a:path w="7112" h="14054" fill="none" extrusionOk="0">
                  <a:moveTo>
                    <a:pt x="2582" y="780"/>
                  </a:moveTo>
                  <a:lnTo>
                    <a:pt x="2582" y="780"/>
                  </a:lnTo>
                  <a:lnTo>
                    <a:pt x="2752" y="780"/>
                  </a:lnTo>
                  <a:lnTo>
                    <a:pt x="2752" y="780"/>
                  </a:lnTo>
                  <a:lnTo>
                    <a:pt x="2996" y="780"/>
                  </a:lnTo>
                  <a:lnTo>
                    <a:pt x="3215" y="829"/>
                  </a:lnTo>
                  <a:lnTo>
                    <a:pt x="3386" y="878"/>
                  </a:lnTo>
                  <a:lnTo>
                    <a:pt x="3507" y="951"/>
                  </a:lnTo>
                  <a:lnTo>
                    <a:pt x="3507" y="951"/>
                  </a:lnTo>
                  <a:lnTo>
                    <a:pt x="3605" y="1024"/>
                  </a:lnTo>
                  <a:lnTo>
                    <a:pt x="3702" y="1048"/>
                  </a:lnTo>
                  <a:lnTo>
                    <a:pt x="3800" y="1024"/>
                  </a:lnTo>
                  <a:lnTo>
                    <a:pt x="3897" y="951"/>
                  </a:lnTo>
                  <a:lnTo>
                    <a:pt x="3897" y="951"/>
                  </a:lnTo>
                  <a:lnTo>
                    <a:pt x="3970" y="878"/>
                  </a:lnTo>
                  <a:lnTo>
                    <a:pt x="4092" y="829"/>
                  </a:lnTo>
                  <a:lnTo>
                    <a:pt x="4189" y="780"/>
                  </a:lnTo>
                  <a:lnTo>
                    <a:pt x="4262" y="780"/>
                  </a:lnTo>
                  <a:lnTo>
                    <a:pt x="4262" y="780"/>
                  </a:lnTo>
                  <a:lnTo>
                    <a:pt x="4384" y="731"/>
                  </a:lnTo>
                  <a:lnTo>
                    <a:pt x="4506" y="658"/>
                  </a:lnTo>
                  <a:lnTo>
                    <a:pt x="4676" y="537"/>
                  </a:lnTo>
                  <a:lnTo>
                    <a:pt x="4847" y="390"/>
                  </a:lnTo>
                  <a:lnTo>
                    <a:pt x="4847" y="390"/>
                  </a:lnTo>
                  <a:lnTo>
                    <a:pt x="5042" y="244"/>
                  </a:lnTo>
                  <a:lnTo>
                    <a:pt x="5285" y="123"/>
                  </a:lnTo>
                  <a:lnTo>
                    <a:pt x="5529" y="49"/>
                  </a:lnTo>
                  <a:lnTo>
                    <a:pt x="5797" y="1"/>
                  </a:lnTo>
                  <a:lnTo>
                    <a:pt x="5797" y="1"/>
                  </a:lnTo>
                  <a:lnTo>
                    <a:pt x="5894" y="25"/>
                  </a:lnTo>
                  <a:lnTo>
                    <a:pt x="5992" y="49"/>
                  </a:lnTo>
                  <a:lnTo>
                    <a:pt x="6040" y="74"/>
                  </a:lnTo>
                  <a:lnTo>
                    <a:pt x="6089" y="123"/>
                  </a:lnTo>
                  <a:lnTo>
                    <a:pt x="6089" y="171"/>
                  </a:lnTo>
                  <a:lnTo>
                    <a:pt x="6089" y="244"/>
                  </a:lnTo>
                  <a:lnTo>
                    <a:pt x="6040" y="317"/>
                  </a:lnTo>
                  <a:lnTo>
                    <a:pt x="5992" y="390"/>
                  </a:lnTo>
                  <a:lnTo>
                    <a:pt x="5992" y="390"/>
                  </a:lnTo>
                  <a:lnTo>
                    <a:pt x="5845" y="561"/>
                  </a:lnTo>
                  <a:lnTo>
                    <a:pt x="5772" y="707"/>
                  </a:lnTo>
                  <a:lnTo>
                    <a:pt x="5748" y="853"/>
                  </a:lnTo>
                  <a:lnTo>
                    <a:pt x="5772" y="926"/>
                  </a:lnTo>
                  <a:lnTo>
                    <a:pt x="5797" y="951"/>
                  </a:lnTo>
                  <a:lnTo>
                    <a:pt x="5797" y="951"/>
                  </a:lnTo>
                  <a:lnTo>
                    <a:pt x="5870" y="1048"/>
                  </a:lnTo>
                  <a:lnTo>
                    <a:pt x="5918" y="1145"/>
                  </a:lnTo>
                  <a:lnTo>
                    <a:pt x="5967" y="1243"/>
                  </a:lnTo>
                  <a:lnTo>
                    <a:pt x="5992" y="1340"/>
                  </a:lnTo>
                  <a:lnTo>
                    <a:pt x="5992" y="1340"/>
                  </a:lnTo>
                  <a:lnTo>
                    <a:pt x="5967" y="1438"/>
                  </a:lnTo>
                  <a:lnTo>
                    <a:pt x="5918" y="1535"/>
                  </a:lnTo>
                  <a:lnTo>
                    <a:pt x="5870" y="1633"/>
                  </a:lnTo>
                  <a:lnTo>
                    <a:pt x="5797" y="1730"/>
                  </a:lnTo>
                  <a:lnTo>
                    <a:pt x="5797" y="1730"/>
                  </a:lnTo>
                  <a:lnTo>
                    <a:pt x="5748" y="1754"/>
                  </a:lnTo>
                  <a:lnTo>
                    <a:pt x="5699" y="1754"/>
                  </a:lnTo>
                  <a:lnTo>
                    <a:pt x="5553" y="1754"/>
                  </a:lnTo>
                  <a:lnTo>
                    <a:pt x="5383" y="1657"/>
                  </a:lnTo>
                  <a:lnTo>
                    <a:pt x="5212" y="1535"/>
                  </a:lnTo>
                  <a:lnTo>
                    <a:pt x="5212" y="1535"/>
                  </a:lnTo>
                  <a:lnTo>
                    <a:pt x="5066" y="1389"/>
                  </a:lnTo>
                  <a:lnTo>
                    <a:pt x="4896" y="1316"/>
                  </a:lnTo>
                  <a:lnTo>
                    <a:pt x="4749" y="1292"/>
                  </a:lnTo>
                  <a:lnTo>
                    <a:pt x="4701" y="1316"/>
                  </a:lnTo>
                  <a:lnTo>
                    <a:pt x="4652" y="1340"/>
                  </a:lnTo>
                  <a:lnTo>
                    <a:pt x="4652" y="1340"/>
                  </a:lnTo>
                  <a:lnTo>
                    <a:pt x="4555" y="1413"/>
                  </a:lnTo>
                  <a:lnTo>
                    <a:pt x="4457" y="1486"/>
                  </a:lnTo>
                  <a:lnTo>
                    <a:pt x="4360" y="1511"/>
                  </a:lnTo>
                  <a:lnTo>
                    <a:pt x="4262" y="1535"/>
                  </a:lnTo>
                  <a:lnTo>
                    <a:pt x="4262" y="1535"/>
                  </a:lnTo>
                  <a:lnTo>
                    <a:pt x="4116" y="1559"/>
                  </a:lnTo>
                  <a:lnTo>
                    <a:pt x="4043" y="1584"/>
                  </a:lnTo>
                  <a:lnTo>
                    <a:pt x="3994" y="1633"/>
                  </a:lnTo>
                  <a:lnTo>
                    <a:pt x="3994" y="1633"/>
                  </a:lnTo>
                  <a:lnTo>
                    <a:pt x="3946" y="1657"/>
                  </a:lnTo>
                  <a:lnTo>
                    <a:pt x="3873" y="1681"/>
                  </a:lnTo>
                  <a:lnTo>
                    <a:pt x="3702" y="1730"/>
                  </a:lnTo>
                  <a:lnTo>
                    <a:pt x="3702" y="1730"/>
                  </a:lnTo>
                  <a:lnTo>
                    <a:pt x="3605" y="1730"/>
                  </a:lnTo>
                  <a:lnTo>
                    <a:pt x="3507" y="1779"/>
                  </a:lnTo>
                  <a:lnTo>
                    <a:pt x="3410" y="1827"/>
                  </a:lnTo>
                  <a:lnTo>
                    <a:pt x="3312" y="1900"/>
                  </a:lnTo>
                  <a:lnTo>
                    <a:pt x="3312" y="1900"/>
                  </a:lnTo>
                  <a:lnTo>
                    <a:pt x="3288" y="1949"/>
                  </a:lnTo>
                  <a:lnTo>
                    <a:pt x="3288" y="2022"/>
                  </a:lnTo>
                  <a:lnTo>
                    <a:pt x="3288" y="2144"/>
                  </a:lnTo>
                  <a:lnTo>
                    <a:pt x="3386" y="2314"/>
                  </a:lnTo>
                  <a:lnTo>
                    <a:pt x="3507" y="2485"/>
                  </a:lnTo>
                  <a:lnTo>
                    <a:pt x="3507" y="2485"/>
                  </a:lnTo>
                  <a:lnTo>
                    <a:pt x="3605" y="2558"/>
                  </a:lnTo>
                  <a:lnTo>
                    <a:pt x="3702" y="2582"/>
                  </a:lnTo>
                  <a:lnTo>
                    <a:pt x="3800" y="2607"/>
                  </a:lnTo>
                  <a:lnTo>
                    <a:pt x="3921" y="2607"/>
                  </a:lnTo>
                  <a:lnTo>
                    <a:pt x="4043" y="2582"/>
                  </a:lnTo>
                  <a:lnTo>
                    <a:pt x="4141" y="2534"/>
                  </a:lnTo>
                  <a:lnTo>
                    <a:pt x="4262" y="2461"/>
                  </a:lnTo>
                  <a:lnTo>
                    <a:pt x="4360" y="2388"/>
                  </a:lnTo>
                  <a:lnTo>
                    <a:pt x="4360" y="2388"/>
                  </a:lnTo>
                  <a:lnTo>
                    <a:pt x="4555" y="2193"/>
                  </a:lnTo>
                  <a:lnTo>
                    <a:pt x="4749" y="2047"/>
                  </a:lnTo>
                  <a:lnTo>
                    <a:pt x="4920" y="1949"/>
                  </a:lnTo>
                  <a:lnTo>
                    <a:pt x="5042" y="1900"/>
                  </a:lnTo>
                  <a:lnTo>
                    <a:pt x="5042" y="1900"/>
                  </a:lnTo>
                  <a:lnTo>
                    <a:pt x="5115" y="1925"/>
                  </a:lnTo>
                  <a:lnTo>
                    <a:pt x="5163" y="1974"/>
                  </a:lnTo>
                  <a:lnTo>
                    <a:pt x="5212" y="2022"/>
                  </a:lnTo>
                  <a:lnTo>
                    <a:pt x="5212" y="2095"/>
                  </a:lnTo>
                  <a:lnTo>
                    <a:pt x="5212" y="2095"/>
                  </a:lnTo>
                  <a:lnTo>
                    <a:pt x="5236" y="2168"/>
                  </a:lnTo>
                  <a:lnTo>
                    <a:pt x="5285" y="2241"/>
                  </a:lnTo>
                  <a:lnTo>
                    <a:pt x="5334" y="2266"/>
                  </a:lnTo>
                  <a:lnTo>
                    <a:pt x="5407" y="2290"/>
                  </a:lnTo>
                  <a:lnTo>
                    <a:pt x="5407" y="2290"/>
                  </a:lnTo>
                  <a:lnTo>
                    <a:pt x="5504" y="2314"/>
                  </a:lnTo>
                  <a:lnTo>
                    <a:pt x="5602" y="2339"/>
                  </a:lnTo>
                  <a:lnTo>
                    <a:pt x="5699" y="2412"/>
                  </a:lnTo>
                  <a:lnTo>
                    <a:pt x="5797" y="2485"/>
                  </a:lnTo>
                  <a:lnTo>
                    <a:pt x="5797" y="2485"/>
                  </a:lnTo>
                  <a:lnTo>
                    <a:pt x="5845" y="2558"/>
                  </a:lnTo>
                  <a:lnTo>
                    <a:pt x="5870" y="2680"/>
                  </a:lnTo>
                  <a:lnTo>
                    <a:pt x="5845" y="2777"/>
                  </a:lnTo>
                  <a:lnTo>
                    <a:pt x="5797" y="2850"/>
                  </a:lnTo>
                  <a:lnTo>
                    <a:pt x="5797" y="2850"/>
                  </a:lnTo>
                  <a:lnTo>
                    <a:pt x="5699" y="2923"/>
                  </a:lnTo>
                  <a:lnTo>
                    <a:pt x="5602" y="2996"/>
                  </a:lnTo>
                  <a:lnTo>
                    <a:pt x="5504" y="3045"/>
                  </a:lnTo>
                  <a:lnTo>
                    <a:pt x="5407" y="3045"/>
                  </a:lnTo>
                  <a:lnTo>
                    <a:pt x="5407" y="3045"/>
                  </a:lnTo>
                  <a:lnTo>
                    <a:pt x="5310" y="3069"/>
                  </a:lnTo>
                  <a:lnTo>
                    <a:pt x="5163" y="3167"/>
                  </a:lnTo>
                  <a:lnTo>
                    <a:pt x="4993" y="3289"/>
                  </a:lnTo>
                  <a:lnTo>
                    <a:pt x="4847" y="3435"/>
                  </a:lnTo>
                  <a:lnTo>
                    <a:pt x="4847" y="3435"/>
                  </a:lnTo>
                  <a:lnTo>
                    <a:pt x="4676" y="3581"/>
                  </a:lnTo>
                  <a:lnTo>
                    <a:pt x="4506" y="3703"/>
                  </a:lnTo>
                  <a:lnTo>
                    <a:pt x="4384" y="3776"/>
                  </a:lnTo>
                  <a:lnTo>
                    <a:pt x="4262" y="3800"/>
                  </a:lnTo>
                  <a:lnTo>
                    <a:pt x="4262" y="3800"/>
                  </a:lnTo>
                  <a:lnTo>
                    <a:pt x="4141" y="3849"/>
                  </a:lnTo>
                  <a:lnTo>
                    <a:pt x="3970" y="3971"/>
                  </a:lnTo>
                  <a:lnTo>
                    <a:pt x="3726" y="4165"/>
                  </a:lnTo>
                  <a:lnTo>
                    <a:pt x="3483" y="4409"/>
                  </a:lnTo>
                  <a:lnTo>
                    <a:pt x="3142" y="4750"/>
                  </a:lnTo>
                  <a:lnTo>
                    <a:pt x="3142" y="4750"/>
                  </a:lnTo>
                  <a:lnTo>
                    <a:pt x="3020" y="4847"/>
                  </a:lnTo>
                  <a:lnTo>
                    <a:pt x="2874" y="4969"/>
                  </a:lnTo>
                  <a:lnTo>
                    <a:pt x="2557" y="5164"/>
                  </a:lnTo>
                  <a:lnTo>
                    <a:pt x="2265" y="5286"/>
                  </a:lnTo>
                  <a:lnTo>
                    <a:pt x="2119" y="5310"/>
                  </a:lnTo>
                  <a:lnTo>
                    <a:pt x="1997" y="5335"/>
                  </a:lnTo>
                  <a:lnTo>
                    <a:pt x="1997" y="5335"/>
                  </a:lnTo>
                  <a:lnTo>
                    <a:pt x="1754" y="5335"/>
                  </a:lnTo>
                  <a:lnTo>
                    <a:pt x="1535" y="5383"/>
                  </a:lnTo>
                  <a:lnTo>
                    <a:pt x="1364" y="5456"/>
                  </a:lnTo>
                  <a:lnTo>
                    <a:pt x="1242" y="5529"/>
                  </a:lnTo>
                  <a:lnTo>
                    <a:pt x="1242" y="5529"/>
                  </a:lnTo>
                  <a:lnTo>
                    <a:pt x="1169" y="5602"/>
                  </a:lnTo>
                  <a:lnTo>
                    <a:pt x="1096" y="5700"/>
                  </a:lnTo>
                  <a:lnTo>
                    <a:pt x="1047" y="5797"/>
                  </a:lnTo>
                  <a:lnTo>
                    <a:pt x="1047" y="5895"/>
                  </a:lnTo>
                  <a:lnTo>
                    <a:pt x="1047" y="5895"/>
                  </a:lnTo>
                  <a:lnTo>
                    <a:pt x="1047" y="5992"/>
                  </a:lnTo>
                  <a:lnTo>
                    <a:pt x="1096" y="6090"/>
                  </a:lnTo>
                  <a:lnTo>
                    <a:pt x="1169" y="6187"/>
                  </a:lnTo>
                  <a:lnTo>
                    <a:pt x="1242" y="6284"/>
                  </a:lnTo>
                  <a:lnTo>
                    <a:pt x="1242" y="6284"/>
                  </a:lnTo>
                  <a:lnTo>
                    <a:pt x="1315" y="6357"/>
                  </a:lnTo>
                  <a:lnTo>
                    <a:pt x="1413" y="6406"/>
                  </a:lnTo>
                  <a:lnTo>
                    <a:pt x="1535" y="6455"/>
                  </a:lnTo>
                  <a:lnTo>
                    <a:pt x="1608" y="6455"/>
                  </a:lnTo>
                  <a:lnTo>
                    <a:pt x="1608" y="6455"/>
                  </a:lnTo>
                  <a:lnTo>
                    <a:pt x="1729" y="6504"/>
                  </a:lnTo>
                  <a:lnTo>
                    <a:pt x="1876" y="6601"/>
                  </a:lnTo>
                  <a:lnTo>
                    <a:pt x="2070" y="6747"/>
                  </a:lnTo>
                  <a:lnTo>
                    <a:pt x="2290" y="6942"/>
                  </a:lnTo>
                  <a:lnTo>
                    <a:pt x="2290" y="6942"/>
                  </a:lnTo>
                  <a:lnTo>
                    <a:pt x="2484" y="7137"/>
                  </a:lnTo>
                  <a:lnTo>
                    <a:pt x="2679" y="7283"/>
                  </a:lnTo>
                  <a:lnTo>
                    <a:pt x="2825" y="7380"/>
                  </a:lnTo>
                  <a:lnTo>
                    <a:pt x="2947" y="7405"/>
                  </a:lnTo>
                  <a:lnTo>
                    <a:pt x="2947" y="7405"/>
                  </a:lnTo>
                  <a:lnTo>
                    <a:pt x="3093" y="7380"/>
                  </a:lnTo>
                  <a:lnTo>
                    <a:pt x="3166" y="7356"/>
                  </a:lnTo>
                  <a:lnTo>
                    <a:pt x="3239" y="7332"/>
                  </a:lnTo>
                  <a:lnTo>
                    <a:pt x="3239" y="7332"/>
                  </a:lnTo>
                  <a:lnTo>
                    <a:pt x="3288" y="7283"/>
                  </a:lnTo>
                  <a:lnTo>
                    <a:pt x="3410" y="7259"/>
                  </a:lnTo>
                  <a:lnTo>
                    <a:pt x="3556" y="7234"/>
                  </a:lnTo>
                  <a:lnTo>
                    <a:pt x="3702" y="7234"/>
                  </a:lnTo>
                  <a:lnTo>
                    <a:pt x="3702" y="7234"/>
                  </a:lnTo>
                  <a:lnTo>
                    <a:pt x="3873" y="7234"/>
                  </a:lnTo>
                  <a:lnTo>
                    <a:pt x="4019" y="7283"/>
                  </a:lnTo>
                  <a:lnTo>
                    <a:pt x="4165" y="7332"/>
                  </a:lnTo>
                  <a:lnTo>
                    <a:pt x="4262" y="7429"/>
                  </a:lnTo>
                  <a:lnTo>
                    <a:pt x="4262" y="7429"/>
                  </a:lnTo>
                  <a:lnTo>
                    <a:pt x="4360" y="7502"/>
                  </a:lnTo>
                  <a:lnTo>
                    <a:pt x="4457" y="7551"/>
                  </a:lnTo>
                  <a:lnTo>
                    <a:pt x="4555" y="7600"/>
                  </a:lnTo>
                  <a:lnTo>
                    <a:pt x="4652" y="7600"/>
                  </a:lnTo>
                  <a:lnTo>
                    <a:pt x="4652" y="7600"/>
                  </a:lnTo>
                  <a:lnTo>
                    <a:pt x="4749" y="7648"/>
                  </a:lnTo>
                  <a:lnTo>
                    <a:pt x="4896" y="7721"/>
                  </a:lnTo>
                  <a:lnTo>
                    <a:pt x="5066" y="7843"/>
                  </a:lnTo>
                  <a:lnTo>
                    <a:pt x="5212" y="7989"/>
                  </a:lnTo>
                  <a:lnTo>
                    <a:pt x="5212" y="7989"/>
                  </a:lnTo>
                  <a:lnTo>
                    <a:pt x="5383" y="8135"/>
                  </a:lnTo>
                  <a:lnTo>
                    <a:pt x="5553" y="8257"/>
                  </a:lnTo>
                  <a:lnTo>
                    <a:pt x="5699" y="8330"/>
                  </a:lnTo>
                  <a:lnTo>
                    <a:pt x="5797" y="8355"/>
                  </a:lnTo>
                  <a:lnTo>
                    <a:pt x="5797" y="8355"/>
                  </a:lnTo>
                  <a:lnTo>
                    <a:pt x="5870" y="8379"/>
                  </a:lnTo>
                  <a:lnTo>
                    <a:pt x="5992" y="8428"/>
                  </a:lnTo>
                  <a:lnTo>
                    <a:pt x="6089" y="8476"/>
                  </a:lnTo>
                  <a:lnTo>
                    <a:pt x="6162" y="8549"/>
                  </a:lnTo>
                  <a:lnTo>
                    <a:pt x="6162" y="8549"/>
                  </a:lnTo>
                  <a:lnTo>
                    <a:pt x="6259" y="8622"/>
                  </a:lnTo>
                  <a:lnTo>
                    <a:pt x="6357" y="8695"/>
                  </a:lnTo>
                  <a:lnTo>
                    <a:pt x="6454" y="8720"/>
                  </a:lnTo>
                  <a:lnTo>
                    <a:pt x="6552" y="8744"/>
                  </a:lnTo>
                  <a:lnTo>
                    <a:pt x="6552" y="8744"/>
                  </a:lnTo>
                  <a:lnTo>
                    <a:pt x="6649" y="8769"/>
                  </a:lnTo>
                  <a:lnTo>
                    <a:pt x="6747" y="8793"/>
                  </a:lnTo>
                  <a:lnTo>
                    <a:pt x="6844" y="8866"/>
                  </a:lnTo>
                  <a:lnTo>
                    <a:pt x="6941" y="8939"/>
                  </a:lnTo>
                  <a:lnTo>
                    <a:pt x="6941" y="8939"/>
                  </a:lnTo>
                  <a:lnTo>
                    <a:pt x="7014" y="9036"/>
                  </a:lnTo>
                  <a:lnTo>
                    <a:pt x="7063" y="9134"/>
                  </a:lnTo>
                  <a:lnTo>
                    <a:pt x="7112" y="9231"/>
                  </a:lnTo>
                  <a:lnTo>
                    <a:pt x="7112" y="9304"/>
                  </a:lnTo>
                  <a:lnTo>
                    <a:pt x="7112" y="9304"/>
                  </a:lnTo>
                  <a:lnTo>
                    <a:pt x="7112" y="9402"/>
                  </a:lnTo>
                  <a:lnTo>
                    <a:pt x="7063" y="9499"/>
                  </a:lnTo>
                  <a:lnTo>
                    <a:pt x="7014" y="9597"/>
                  </a:lnTo>
                  <a:lnTo>
                    <a:pt x="6941" y="9694"/>
                  </a:lnTo>
                  <a:lnTo>
                    <a:pt x="6941" y="9694"/>
                  </a:lnTo>
                  <a:lnTo>
                    <a:pt x="6868" y="9791"/>
                  </a:lnTo>
                  <a:lnTo>
                    <a:pt x="6795" y="9889"/>
                  </a:lnTo>
                  <a:lnTo>
                    <a:pt x="6747" y="9986"/>
                  </a:lnTo>
                  <a:lnTo>
                    <a:pt x="6747" y="10084"/>
                  </a:lnTo>
                  <a:lnTo>
                    <a:pt x="6747" y="10084"/>
                  </a:lnTo>
                  <a:lnTo>
                    <a:pt x="6722" y="10181"/>
                  </a:lnTo>
                  <a:lnTo>
                    <a:pt x="6625" y="10327"/>
                  </a:lnTo>
                  <a:lnTo>
                    <a:pt x="6503" y="10473"/>
                  </a:lnTo>
                  <a:lnTo>
                    <a:pt x="6357" y="10644"/>
                  </a:lnTo>
                  <a:lnTo>
                    <a:pt x="6357" y="10644"/>
                  </a:lnTo>
                  <a:lnTo>
                    <a:pt x="6211" y="10814"/>
                  </a:lnTo>
                  <a:lnTo>
                    <a:pt x="6089" y="10961"/>
                  </a:lnTo>
                  <a:lnTo>
                    <a:pt x="6016" y="11107"/>
                  </a:lnTo>
                  <a:lnTo>
                    <a:pt x="5992" y="11204"/>
                  </a:lnTo>
                  <a:lnTo>
                    <a:pt x="5992" y="11204"/>
                  </a:lnTo>
                  <a:lnTo>
                    <a:pt x="5943" y="11326"/>
                  </a:lnTo>
                  <a:lnTo>
                    <a:pt x="5870" y="11472"/>
                  </a:lnTo>
                  <a:lnTo>
                    <a:pt x="5748" y="11618"/>
                  </a:lnTo>
                  <a:lnTo>
                    <a:pt x="5602" y="11789"/>
                  </a:lnTo>
                  <a:lnTo>
                    <a:pt x="5602" y="11789"/>
                  </a:lnTo>
                  <a:lnTo>
                    <a:pt x="5456" y="11935"/>
                  </a:lnTo>
                  <a:lnTo>
                    <a:pt x="5334" y="12105"/>
                  </a:lnTo>
                  <a:lnTo>
                    <a:pt x="5261" y="12251"/>
                  </a:lnTo>
                  <a:lnTo>
                    <a:pt x="5212" y="12349"/>
                  </a:lnTo>
                  <a:lnTo>
                    <a:pt x="5212" y="12349"/>
                  </a:lnTo>
                  <a:lnTo>
                    <a:pt x="5188" y="12446"/>
                  </a:lnTo>
                  <a:lnTo>
                    <a:pt x="5139" y="12568"/>
                  </a:lnTo>
                  <a:lnTo>
                    <a:pt x="5042" y="12714"/>
                  </a:lnTo>
                  <a:lnTo>
                    <a:pt x="4944" y="12836"/>
                  </a:lnTo>
                  <a:lnTo>
                    <a:pt x="4944" y="12836"/>
                  </a:lnTo>
                  <a:lnTo>
                    <a:pt x="4822" y="12958"/>
                  </a:lnTo>
                  <a:lnTo>
                    <a:pt x="4725" y="13079"/>
                  </a:lnTo>
                  <a:lnTo>
                    <a:pt x="4676" y="13201"/>
                  </a:lnTo>
                  <a:lnTo>
                    <a:pt x="4652" y="13299"/>
                  </a:lnTo>
                  <a:lnTo>
                    <a:pt x="4652" y="13299"/>
                  </a:lnTo>
                  <a:lnTo>
                    <a:pt x="4676" y="13469"/>
                  </a:lnTo>
                  <a:lnTo>
                    <a:pt x="4701" y="13542"/>
                  </a:lnTo>
                  <a:lnTo>
                    <a:pt x="4749" y="13591"/>
                  </a:lnTo>
                  <a:lnTo>
                    <a:pt x="4749" y="13591"/>
                  </a:lnTo>
                  <a:lnTo>
                    <a:pt x="4774" y="13640"/>
                  </a:lnTo>
                  <a:lnTo>
                    <a:pt x="4822" y="13713"/>
                  </a:lnTo>
                  <a:lnTo>
                    <a:pt x="4847" y="13883"/>
                  </a:lnTo>
                  <a:lnTo>
                    <a:pt x="4847" y="13883"/>
                  </a:lnTo>
                  <a:lnTo>
                    <a:pt x="4822" y="13956"/>
                  </a:lnTo>
                  <a:lnTo>
                    <a:pt x="4774" y="14005"/>
                  </a:lnTo>
                  <a:lnTo>
                    <a:pt x="4725" y="14054"/>
                  </a:lnTo>
                  <a:lnTo>
                    <a:pt x="4652" y="14054"/>
                  </a:lnTo>
                  <a:lnTo>
                    <a:pt x="4652" y="14054"/>
                  </a:lnTo>
                  <a:lnTo>
                    <a:pt x="4555" y="14054"/>
                  </a:lnTo>
                  <a:lnTo>
                    <a:pt x="4457" y="14005"/>
                  </a:lnTo>
                  <a:lnTo>
                    <a:pt x="4360" y="13956"/>
                  </a:lnTo>
                  <a:lnTo>
                    <a:pt x="4262" y="13883"/>
                  </a:lnTo>
                  <a:lnTo>
                    <a:pt x="4262" y="13883"/>
                  </a:lnTo>
                  <a:lnTo>
                    <a:pt x="4189" y="13761"/>
                  </a:lnTo>
                  <a:lnTo>
                    <a:pt x="4141" y="13615"/>
                  </a:lnTo>
                  <a:lnTo>
                    <a:pt x="4092" y="13469"/>
                  </a:lnTo>
                  <a:lnTo>
                    <a:pt x="4092" y="13299"/>
                  </a:lnTo>
                  <a:lnTo>
                    <a:pt x="4092" y="13299"/>
                  </a:lnTo>
                  <a:lnTo>
                    <a:pt x="4067" y="13152"/>
                  </a:lnTo>
                  <a:lnTo>
                    <a:pt x="4019" y="12982"/>
                  </a:lnTo>
                  <a:lnTo>
                    <a:pt x="3970" y="12836"/>
                  </a:lnTo>
                  <a:lnTo>
                    <a:pt x="3897" y="12738"/>
                  </a:lnTo>
                  <a:lnTo>
                    <a:pt x="3897" y="12738"/>
                  </a:lnTo>
                  <a:lnTo>
                    <a:pt x="3848" y="12690"/>
                  </a:lnTo>
                  <a:lnTo>
                    <a:pt x="3824" y="12592"/>
                  </a:lnTo>
                  <a:lnTo>
                    <a:pt x="3751" y="12349"/>
                  </a:lnTo>
                  <a:lnTo>
                    <a:pt x="3726" y="12056"/>
                  </a:lnTo>
                  <a:lnTo>
                    <a:pt x="3702" y="11716"/>
                  </a:lnTo>
                  <a:lnTo>
                    <a:pt x="3702" y="11472"/>
                  </a:lnTo>
                  <a:lnTo>
                    <a:pt x="3702" y="11472"/>
                  </a:lnTo>
                  <a:lnTo>
                    <a:pt x="3702" y="11301"/>
                  </a:lnTo>
                  <a:lnTo>
                    <a:pt x="3653" y="11107"/>
                  </a:lnTo>
                  <a:lnTo>
                    <a:pt x="3629" y="10936"/>
                  </a:lnTo>
                  <a:lnTo>
                    <a:pt x="3556" y="10741"/>
                  </a:lnTo>
                  <a:lnTo>
                    <a:pt x="3483" y="10571"/>
                  </a:lnTo>
                  <a:lnTo>
                    <a:pt x="3410" y="10425"/>
                  </a:lnTo>
                  <a:lnTo>
                    <a:pt x="3312" y="10279"/>
                  </a:lnTo>
                  <a:lnTo>
                    <a:pt x="3239" y="10181"/>
                  </a:lnTo>
                  <a:lnTo>
                    <a:pt x="3239" y="10181"/>
                  </a:lnTo>
                  <a:lnTo>
                    <a:pt x="3045" y="9962"/>
                  </a:lnTo>
                  <a:lnTo>
                    <a:pt x="2898" y="9767"/>
                  </a:lnTo>
                  <a:lnTo>
                    <a:pt x="2801" y="9621"/>
                  </a:lnTo>
                  <a:lnTo>
                    <a:pt x="2752" y="9499"/>
                  </a:lnTo>
                  <a:lnTo>
                    <a:pt x="2752" y="9499"/>
                  </a:lnTo>
                  <a:lnTo>
                    <a:pt x="2728" y="9353"/>
                  </a:lnTo>
                  <a:lnTo>
                    <a:pt x="2704" y="9280"/>
                  </a:lnTo>
                  <a:lnTo>
                    <a:pt x="2655" y="9231"/>
                  </a:lnTo>
                  <a:lnTo>
                    <a:pt x="2655" y="9231"/>
                  </a:lnTo>
                  <a:lnTo>
                    <a:pt x="2631" y="9158"/>
                  </a:lnTo>
                  <a:lnTo>
                    <a:pt x="2582" y="9036"/>
                  </a:lnTo>
                  <a:lnTo>
                    <a:pt x="2582" y="8890"/>
                  </a:lnTo>
                  <a:lnTo>
                    <a:pt x="2557" y="8744"/>
                  </a:lnTo>
                  <a:lnTo>
                    <a:pt x="2557" y="8744"/>
                  </a:lnTo>
                  <a:lnTo>
                    <a:pt x="2582" y="8598"/>
                  </a:lnTo>
                  <a:lnTo>
                    <a:pt x="2582" y="8452"/>
                  </a:lnTo>
                  <a:lnTo>
                    <a:pt x="2631" y="8330"/>
                  </a:lnTo>
                  <a:lnTo>
                    <a:pt x="2655" y="8281"/>
                  </a:lnTo>
                  <a:lnTo>
                    <a:pt x="2655" y="8281"/>
                  </a:lnTo>
                  <a:lnTo>
                    <a:pt x="2704" y="8208"/>
                  </a:lnTo>
                  <a:lnTo>
                    <a:pt x="2728" y="8160"/>
                  </a:lnTo>
                  <a:lnTo>
                    <a:pt x="2752" y="7989"/>
                  </a:lnTo>
                  <a:lnTo>
                    <a:pt x="2752" y="7989"/>
                  </a:lnTo>
                  <a:lnTo>
                    <a:pt x="2728" y="7819"/>
                  </a:lnTo>
                  <a:lnTo>
                    <a:pt x="2704" y="7746"/>
                  </a:lnTo>
                  <a:lnTo>
                    <a:pt x="2655" y="7697"/>
                  </a:lnTo>
                  <a:lnTo>
                    <a:pt x="2655" y="7697"/>
                  </a:lnTo>
                  <a:lnTo>
                    <a:pt x="2606" y="7673"/>
                  </a:lnTo>
                  <a:lnTo>
                    <a:pt x="2533" y="7624"/>
                  </a:lnTo>
                  <a:lnTo>
                    <a:pt x="2363" y="7600"/>
                  </a:lnTo>
                  <a:lnTo>
                    <a:pt x="2363" y="7600"/>
                  </a:lnTo>
                  <a:lnTo>
                    <a:pt x="2265" y="7575"/>
                  </a:lnTo>
                  <a:lnTo>
                    <a:pt x="2119" y="7502"/>
                  </a:lnTo>
                  <a:lnTo>
                    <a:pt x="1973" y="7380"/>
                  </a:lnTo>
                  <a:lnTo>
                    <a:pt x="1802" y="7234"/>
                  </a:lnTo>
                  <a:lnTo>
                    <a:pt x="1802" y="7234"/>
                  </a:lnTo>
                  <a:lnTo>
                    <a:pt x="1632" y="7088"/>
                  </a:lnTo>
                  <a:lnTo>
                    <a:pt x="1486" y="6966"/>
                  </a:lnTo>
                  <a:lnTo>
                    <a:pt x="1340" y="6869"/>
                  </a:lnTo>
                  <a:lnTo>
                    <a:pt x="1242" y="6845"/>
                  </a:lnTo>
                  <a:lnTo>
                    <a:pt x="1242" y="6845"/>
                  </a:lnTo>
                  <a:lnTo>
                    <a:pt x="1121" y="6796"/>
                  </a:lnTo>
                  <a:lnTo>
                    <a:pt x="926" y="6674"/>
                  </a:lnTo>
                  <a:lnTo>
                    <a:pt x="706" y="6504"/>
                  </a:lnTo>
                  <a:lnTo>
                    <a:pt x="463" y="6284"/>
                  </a:lnTo>
                  <a:lnTo>
                    <a:pt x="463" y="6284"/>
                  </a:lnTo>
                  <a:lnTo>
                    <a:pt x="171" y="5919"/>
                  </a:lnTo>
                  <a:lnTo>
                    <a:pt x="0" y="5700"/>
                  </a:lnTo>
                  <a:lnTo>
                    <a:pt x="0" y="5700"/>
                  </a:lnTo>
                  <a:lnTo>
                    <a:pt x="0" y="5724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562;p40"/>
            <p:cNvSpPr/>
            <p:nvPr/>
          </p:nvSpPr>
          <p:spPr>
            <a:xfrm>
              <a:off x="6128575" y="3695900"/>
              <a:ext cx="86475" cy="47525"/>
            </a:xfrm>
            <a:custGeom>
              <a:avLst/>
              <a:gdLst/>
              <a:ahLst/>
              <a:cxnLst/>
              <a:rect l="l" t="t" r="r" b="b"/>
              <a:pathLst>
                <a:path w="3459" h="1901" fill="none" extrusionOk="0">
                  <a:moveTo>
                    <a:pt x="2022" y="1340"/>
                  </a:moveTo>
                  <a:lnTo>
                    <a:pt x="2022" y="1340"/>
                  </a:lnTo>
                  <a:lnTo>
                    <a:pt x="1924" y="1413"/>
                  </a:lnTo>
                  <a:lnTo>
                    <a:pt x="1827" y="1486"/>
                  </a:lnTo>
                  <a:lnTo>
                    <a:pt x="1729" y="1511"/>
                  </a:lnTo>
                  <a:lnTo>
                    <a:pt x="1632" y="1535"/>
                  </a:lnTo>
                  <a:lnTo>
                    <a:pt x="1632" y="1535"/>
                  </a:lnTo>
                  <a:lnTo>
                    <a:pt x="1559" y="1535"/>
                  </a:lnTo>
                  <a:lnTo>
                    <a:pt x="1461" y="1584"/>
                  </a:lnTo>
                  <a:lnTo>
                    <a:pt x="1340" y="1657"/>
                  </a:lnTo>
                  <a:lnTo>
                    <a:pt x="1267" y="1730"/>
                  </a:lnTo>
                  <a:lnTo>
                    <a:pt x="1267" y="1730"/>
                  </a:lnTo>
                  <a:lnTo>
                    <a:pt x="1169" y="1803"/>
                  </a:lnTo>
                  <a:lnTo>
                    <a:pt x="1072" y="1852"/>
                  </a:lnTo>
                  <a:lnTo>
                    <a:pt x="974" y="1900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79" y="1900"/>
                  </a:lnTo>
                  <a:lnTo>
                    <a:pt x="682" y="1852"/>
                  </a:lnTo>
                  <a:lnTo>
                    <a:pt x="585" y="1803"/>
                  </a:lnTo>
                  <a:lnTo>
                    <a:pt x="512" y="1730"/>
                  </a:lnTo>
                  <a:lnTo>
                    <a:pt x="512" y="1730"/>
                  </a:lnTo>
                  <a:lnTo>
                    <a:pt x="438" y="1633"/>
                  </a:lnTo>
                  <a:lnTo>
                    <a:pt x="414" y="1535"/>
                  </a:lnTo>
                  <a:lnTo>
                    <a:pt x="438" y="1438"/>
                  </a:lnTo>
                  <a:lnTo>
                    <a:pt x="512" y="1340"/>
                  </a:lnTo>
                  <a:lnTo>
                    <a:pt x="512" y="1340"/>
                  </a:lnTo>
                  <a:lnTo>
                    <a:pt x="585" y="1243"/>
                  </a:lnTo>
                  <a:lnTo>
                    <a:pt x="633" y="1145"/>
                  </a:lnTo>
                  <a:lnTo>
                    <a:pt x="682" y="1048"/>
                  </a:lnTo>
                  <a:lnTo>
                    <a:pt x="682" y="951"/>
                  </a:lnTo>
                  <a:lnTo>
                    <a:pt x="682" y="951"/>
                  </a:lnTo>
                  <a:lnTo>
                    <a:pt x="658" y="804"/>
                  </a:lnTo>
                  <a:lnTo>
                    <a:pt x="633" y="731"/>
                  </a:lnTo>
                  <a:lnTo>
                    <a:pt x="585" y="683"/>
                  </a:lnTo>
                  <a:lnTo>
                    <a:pt x="585" y="683"/>
                  </a:lnTo>
                  <a:lnTo>
                    <a:pt x="536" y="634"/>
                  </a:lnTo>
                  <a:lnTo>
                    <a:pt x="463" y="610"/>
                  </a:lnTo>
                  <a:lnTo>
                    <a:pt x="317" y="585"/>
                  </a:lnTo>
                  <a:lnTo>
                    <a:pt x="317" y="585"/>
                  </a:lnTo>
                  <a:lnTo>
                    <a:pt x="146" y="561"/>
                  </a:lnTo>
                  <a:lnTo>
                    <a:pt x="73" y="512"/>
                  </a:lnTo>
                  <a:lnTo>
                    <a:pt x="24" y="488"/>
                  </a:lnTo>
                  <a:lnTo>
                    <a:pt x="24" y="488"/>
                  </a:lnTo>
                  <a:lnTo>
                    <a:pt x="0" y="439"/>
                  </a:lnTo>
                  <a:lnTo>
                    <a:pt x="24" y="366"/>
                  </a:lnTo>
                  <a:lnTo>
                    <a:pt x="49" y="293"/>
                  </a:lnTo>
                  <a:lnTo>
                    <a:pt x="122" y="196"/>
                  </a:lnTo>
                  <a:lnTo>
                    <a:pt x="122" y="196"/>
                  </a:lnTo>
                  <a:lnTo>
                    <a:pt x="171" y="171"/>
                  </a:lnTo>
                  <a:lnTo>
                    <a:pt x="268" y="123"/>
                  </a:lnTo>
                  <a:lnTo>
                    <a:pt x="512" y="74"/>
                  </a:lnTo>
                  <a:lnTo>
                    <a:pt x="804" y="25"/>
                  </a:lnTo>
                  <a:lnTo>
                    <a:pt x="1145" y="1"/>
                  </a:lnTo>
                  <a:lnTo>
                    <a:pt x="2509" y="1"/>
                  </a:lnTo>
                  <a:lnTo>
                    <a:pt x="2509" y="1"/>
                  </a:lnTo>
                  <a:lnTo>
                    <a:pt x="2850" y="25"/>
                  </a:lnTo>
                  <a:lnTo>
                    <a:pt x="3142" y="49"/>
                  </a:lnTo>
                  <a:lnTo>
                    <a:pt x="3337" y="74"/>
                  </a:lnTo>
                  <a:lnTo>
                    <a:pt x="3434" y="98"/>
                  </a:lnTo>
                  <a:lnTo>
                    <a:pt x="3434" y="98"/>
                  </a:lnTo>
                  <a:lnTo>
                    <a:pt x="3458" y="123"/>
                  </a:lnTo>
                  <a:lnTo>
                    <a:pt x="3434" y="171"/>
                  </a:lnTo>
                  <a:lnTo>
                    <a:pt x="3361" y="317"/>
                  </a:lnTo>
                  <a:lnTo>
                    <a:pt x="3239" y="488"/>
                  </a:lnTo>
                  <a:lnTo>
                    <a:pt x="3069" y="683"/>
                  </a:lnTo>
                  <a:lnTo>
                    <a:pt x="3069" y="683"/>
                  </a:lnTo>
                  <a:lnTo>
                    <a:pt x="2874" y="853"/>
                  </a:lnTo>
                  <a:lnTo>
                    <a:pt x="2679" y="999"/>
                  </a:lnTo>
                  <a:lnTo>
                    <a:pt x="2509" y="1121"/>
                  </a:lnTo>
                  <a:lnTo>
                    <a:pt x="2411" y="1145"/>
                  </a:lnTo>
                  <a:lnTo>
                    <a:pt x="2411" y="1145"/>
                  </a:lnTo>
                  <a:lnTo>
                    <a:pt x="2314" y="1170"/>
                  </a:lnTo>
                  <a:lnTo>
                    <a:pt x="2216" y="1194"/>
                  </a:lnTo>
                  <a:lnTo>
                    <a:pt x="2119" y="1267"/>
                  </a:lnTo>
                  <a:lnTo>
                    <a:pt x="2022" y="1340"/>
                  </a:lnTo>
                  <a:lnTo>
                    <a:pt x="2022" y="134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563;p40"/>
            <p:cNvSpPr/>
            <p:nvPr/>
          </p:nvSpPr>
          <p:spPr>
            <a:xfrm>
              <a:off x="6357500" y="3940075"/>
              <a:ext cx="18900" cy="34725"/>
            </a:xfrm>
            <a:custGeom>
              <a:avLst/>
              <a:gdLst/>
              <a:ahLst/>
              <a:cxnLst/>
              <a:rect l="l" t="t" r="r" b="b"/>
              <a:pathLst>
                <a:path w="756" h="1389" fill="none" extrusionOk="0">
                  <a:moveTo>
                    <a:pt x="585" y="682"/>
                  </a:moveTo>
                  <a:lnTo>
                    <a:pt x="585" y="682"/>
                  </a:lnTo>
                  <a:lnTo>
                    <a:pt x="512" y="779"/>
                  </a:lnTo>
                  <a:lnTo>
                    <a:pt x="439" y="877"/>
                  </a:lnTo>
                  <a:lnTo>
                    <a:pt x="390" y="974"/>
                  </a:lnTo>
                  <a:lnTo>
                    <a:pt x="390" y="1072"/>
                  </a:lnTo>
                  <a:lnTo>
                    <a:pt x="390" y="1072"/>
                  </a:lnTo>
                  <a:lnTo>
                    <a:pt x="366" y="1218"/>
                  </a:lnTo>
                  <a:lnTo>
                    <a:pt x="317" y="1291"/>
                  </a:lnTo>
                  <a:lnTo>
                    <a:pt x="293" y="1364"/>
                  </a:lnTo>
                  <a:lnTo>
                    <a:pt x="293" y="1364"/>
                  </a:lnTo>
                  <a:lnTo>
                    <a:pt x="244" y="1388"/>
                  </a:lnTo>
                  <a:lnTo>
                    <a:pt x="195" y="1388"/>
                  </a:lnTo>
                  <a:lnTo>
                    <a:pt x="147" y="1388"/>
                  </a:lnTo>
                  <a:lnTo>
                    <a:pt x="98" y="1364"/>
                  </a:lnTo>
                  <a:lnTo>
                    <a:pt x="98" y="1364"/>
                  </a:lnTo>
                  <a:lnTo>
                    <a:pt x="74" y="1291"/>
                  </a:lnTo>
                  <a:lnTo>
                    <a:pt x="25" y="1169"/>
                  </a:lnTo>
                  <a:lnTo>
                    <a:pt x="25" y="1023"/>
                  </a:lnTo>
                  <a:lnTo>
                    <a:pt x="1" y="877"/>
                  </a:lnTo>
                  <a:lnTo>
                    <a:pt x="1" y="877"/>
                  </a:lnTo>
                  <a:lnTo>
                    <a:pt x="25" y="706"/>
                  </a:lnTo>
                  <a:lnTo>
                    <a:pt x="98" y="536"/>
                  </a:lnTo>
                  <a:lnTo>
                    <a:pt x="171" y="365"/>
                  </a:lnTo>
                  <a:lnTo>
                    <a:pt x="293" y="219"/>
                  </a:lnTo>
                  <a:lnTo>
                    <a:pt x="293" y="219"/>
                  </a:lnTo>
                  <a:lnTo>
                    <a:pt x="415" y="122"/>
                  </a:lnTo>
                  <a:lnTo>
                    <a:pt x="512" y="49"/>
                  </a:lnTo>
                  <a:lnTo>
                    <a:pt x="609" y="0"/>
                  </a:lnTo>
                  <a:lnTo>
                    <a:pt x="682" y="24"/>
                  </a:lnTo>
                  <a:lnTo>
                    <a:pt x="682" y="24"/>
                  </a:lnTo>
                  <a:lnTo>
                    <a:pt x="707" y="73"/>
                  </a:lnTo>
                  <a:lnTo>
                    <a:pt x="731" y="146"/>
                  </a:lnTo>
                  <a:lnTo>
                    <a:pt x="756" y="317"/>
                  </a:lnTo>
                  <a:lnTo>
                    <a:pt x="756" y="317"/>
                  </a:lnTo>
                  <a:lnTo>
                    <a:pt x="756" y="390"/>
                  </a:lnTo>
                  <a:lnTo>
                    <a:pt x="707" y="487"/>
                  </a:lnTo>
                  <a:lnTo>
                    <a:pt x="658" y="609"/>
                  </a:lnTo>
                  <a:lnTo>
                    <a:pt x="585" y="682"/>
                  </a:lnTo>
                  <a:lnTo>
                    <a:pt x="585" y="682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564;p40"/>
            <p:cNvSpPr/>
            <p:nvPr/>
          </p:nvSpPr>
          <p:spPr>
            <a:xfrm>
              <a:off x="6202850" y="3720875"/>
              <a:ext cx="204000" cy="278875"/>
            </a:xfrm>
            <a:custGeom>
              <a:avLst/>
              <a:gdLst/>
              <a:ahLst/>
              <a:cxnLst/>
              <a:rect l="l" t="t" r="r" b="b"/>
              <a:pathLst>
                <a:path w="8160" h="11155" fill="none" extrusionOk="0">
                  <a:moveTo>
                    <a:pt x="8159" y="4774"/>
                  </a:moveTo>
                  <a:lnTo>
                    <a:pt x="8159" y="4774"/>
                  </a:lnTo>
                  <a:lnTo>
                    <a:pt x="7599" y="4701"/>
                  </a:lnTo>
                  <a:lnTo>
                    <a:pt x="7283" y="4652"/>
                  </a:lnTo>
                  <a:lnTo>
                    <a:pt x="7136" y="4603"/>
                  </a:lnTo>
                  <a:lnTo>
                    <a:pt x="7136" y="4603"/>
                  </a:lnTo>
                  <a:lnTo>
                    <a:pt x="7088" y="4579"/>
                  </a:lnTo>
                  <a:lnTo>
                    <a:pt x="7015" y="4555"/>
                  </a:lnTo>
                  <a:lnTo>
                    <a:pt x="6844" y="4530"/>
                  </a:lnTo>
                  <a:lnTo>
                    <a:pt x="6844" y="4530"/>
                  </a:lnTo>
                  <a:lnTo>
                    <a:pt x="6747" y="4506"/>
                  </a:lnTo>
                  <a:lnTo>
                    <a:pt x="6649" y="4457"/>
                  </a:lnTo>
                  <a:lnTo>
                    <a:pt x="6552" y="4409"/>
                  </a:lnTo>
                  <a:lnTo>
                    <a:pt x="6454" y="4336"/>
                  </a:lnTo>
                  <a:lnTo>
                    <a:pt x="6454" y="4336"/>
                  </a:lnTo>
                  <a:lnTo>
                    <a:pt x="6381" y="4262"/>
                  </a:lnTo>
                  <a:lnTo>
                    <a:pt x="6308" y="4214"/>
                  </a:lnTo>
                  <a:lnTo>
                    <a:pt x="6235" y="4214"/>
                  </a:lnTo>
                  <a:lnTo>
                    <a:pt x="6187" y="4238"/>
                  </a:lnTo>
                  <a:lnTo>
                    <a:pt x="6187" y="4238"/>
                  </a:lnTo>
                  <a:lnTo>
                    <a:pt x="6162" y="4287"/>
                  </a:lnTo>
                  <a:lnTo>
                    <a:pt x="6162" y="4360"/>
                  </a:lnTo>
                  <a:lnTo>
                    <a:pt x="6211" y="4433"/>
                  </a:lnTo>
                  <a:lnTo>
                    <a:pt x="6284" y="4530"/>
                  </a:lnTo>
                  <a:lnTo>
                    <a:pt x="6284" y="4530"/>
                  </a:lnTo>
                  <a:lnTo>
                    <a:pt x="6357" y="4603"/>
                  </a:lnTo>
                  <a:lnTo>
                    <a:pt x="6454" y="4652"/>
                  </a:lnTo>
                  <a:lnTo>
                    <a:pt x="6576" y="4701"/>
                  </a:lnTo>
                  <a:lnTo>
                    <a:pt x="6649" y="4701"/>
                  </a:lnTo>
                  <a:lnTo>
                    <a:pt x="6649" y="4701"/>
                  </a:lnTo>
                  <a:lnTo>
                    <a:pt x="6747" y="4725"/>
                  </a:lnTo>
                  <a:lnTo>
                    <a:pt x="6844" y="4774"/>
                  </a:lnTo>
                  <a:lnTo>
                    <a:pt x="6942" y="4823"/>
                  </a:lnTo>
                  <a:lnTo>
                    <a:pt x="7039" y="4896"/>
                  </a:lnTo>
                  <a:lnTo>
                    <a:pt x="7039" y="4896"/>
                  </a:lnTo>
                  <a:lnTo>
                    <a:pt x="7063" y="4944"/>
                  </a:lnTo>
                  <a:lnTo>
                    <a:pt x="7088" y="4993"/>
                  </a:lnTo>
                  <a:lnTo>
                    <a:pt x="7063" y="5139"/>
                  </a:lnTo>
                  <a:lnTo>
                    <a:pt x="6966" y="5310"/>
                  </a:lnTo>
                  <a:lnTo>
                    <a:pt x="6844" y="5480"/>
                  </a:lnTo>
                  <a:lnTo>
                    <a:pt x="6844" y="5480"/>
                  </a:lnTo>
                  <a:lnTo>
                    <a:pt x="6674" y="5626"/>
                  </a:lnTo>
                  <a:lnTo>
                    <a:pt x="6528" y="5748"/>
                  </a:lnTo>
                  <a:lnTo>
                    <a:pt x="6381" y="5821"/>
                  </a:lnTo>
                  <a:lnTo>
                    <a:pt x="6284" y="5846"/>
                  </a:lnTo>
                  <a:lnTo>
                    <a:pt x="6284" y="5846"/>
                  </a:lnTo>
                  <a:lnTo>
                    <a:pt x="6113" y="5870"/>
                  </a:lnTo>
                  <a:lnTo>
                    <a:pt x="6040" y="5894"/>
                  </a:lnTo>
                  <a:lnTo>
                    <a:pt x="5992" y="5943"/>
                  </a:lnTo>
                  <a:lnTo>
                    <a:pt x="5992" y="5943"/>
                  </a:lnTo>
                  <a:lnTo>
                    <a:pt x="5943" y="5967"/>
                  </a:lnTo>
                  <a:lnTo>
                    <a:pt x="5894" y="5992"/>
                  </a:lnTo>
                  <a:lnTo>
                    <a:pt x="5846" y="5967"/>
                  </a:lnTo>
                  <a:lnTo>
                    <a:pt x="5797" y="5943"/>
                  </a:lnTo>
                  <a:lnTo>
                    <a:pt x="5797" y="5943"/>
                  </a:lnTo>
                  <a:lnTo>
                    <a:pt x="5773" y="5894"/>
                  </a:lnTo>
                  <a:lnTo>
                    <a:pt x="5724" y="5821"/>
                  </a:lnTo>
                  <a:lnTo>
                    <a:pt x="5699" y="5651"/>
                  </a:lnTo>
                  <a:lnTo>
                    <a:pt x="5699" y="5651"/>
                  </a:lnTo>
                  <a:lnTo>
                    <a:pt x="5675" y="5553"/>
                  </a:lnTo>
                  <a:lnTo>
                    <a:pt x="5602" y="5407"/>
                  </a:lnTo>
                  <a:lnTo>
                    <a:pt x="5480" y="5261"/>
                  </a:lnTo>
                  <a:lnTo>
                    <a:pt x="5334" y="5091"/>
                  </a:lnTo>
                  <a:lnTo>
                    <a:pt x="5334" y="5091"/>
                  </a:lnTo>
                  <a:lnTo>
                    <a:pt x="5188" y="4920"/>
                  </a:lnTo>
                  <a:lnTo>
                    <a:pt x="5066" y="4774"/>
                  </a:lnTo>
                  <a:lnTo>
                    <a:pt x="4969" y="4628"/>
                  </a:lnTo>
                  <a:lnTo>
                    <a:pt x="4944" y="4530"/>
                  </a:lnTo>
                  <a:lnTo>
                    <a:pt x="4944" y="4530"/>
                  </a:lnTo>
                  <a:lnTo>
                    <a:pt x="4944" y="4457"/>
                  </a:lnTo>
                  <a:lnTo>
                    <a:pt x="4920" y="4409"/>
                  </a:lnTo>
                  <a:lnTo>
                    <a:pt x="4896" y="4409"/>
                  </a:lnTo>
                  <a:lnTo>
                    <a:pt x="4847" y="4433"/>
                  </a:lnTo>
                  <a:lnTo>
                    <a:pt x="4847" y="4433"/>
                  </a:lnTo>
                  <a:lnTo>
                    <a:pt x="4823" y="4482"/>
                  </a:lnTo>
                  <a:lnTo>
                    <a:pt x="4774" y="4555"/>
                  </a:lnTo>
                  <a:lnTo>
                    <a:pt x="4750" y="4701"/>
                  </a:lnTo>
                  <a:lnTo>
                    <a:pt x="4750" y="4701"/>
                  </a:lnTo>
                  <a:lnTo>
                    <a:pt x="4774" y="4798"/>
                  </a:lnTo>
                  <a:lnTo>
                    <a:pt x="4847" y="4920"/>
                  </a:lnTo>
                  <a:lnTo>
                    <a:pt x="4920" y="5066"/>
                  </a:lnTo>
                  <a:lnTo>
                    <a:pt x="5042" y="5188"/>
                  </a:lnTo>
                  <a:lnTo>
                    <a:pt x="5042" y="5188"/>
                  </a:lnTo>
                  <a:lnTo>
                    <a:pt x="5139" y="5310"/>
                  </a:lnTo>
                  <a:lnTo>
                    <a:pt x="5237" y="5431"/>
                  </a:lnTo>
                  <a:lnTo>
                    <a:pt x="5310" y="5553"/>
                  </a:lnTo>
                  <a:lnTo>
                    <a:pt x="5334" y="5651"/>
                  </a:lnTo>
                  <a:lnTo>
                    <a:pt x="5334" y="5651"/>
                  </a:lnTo>
                  <a:lnTo>
                    <a:pt x="5334" y="5748"/>
                  </a:lnTo>
                  <a:lnTo>
                    <a:pt x="5383" y="5846"/>
                  </a:lnTo>
                  <a:lnTo>
                    <a:pt x="5432" y="5943"/>
                  </a:lnTo>
                  <a:lnTo>
                    <a:pt x="5505" y="6040"/>
                  </a:lnTo>
                  <a:lnTo>
                    <a:pt x="5505" y="6040"/>
                  </a:lnTo>
                  <a:lnTo>
                    <a:pt x="5626" y="6113"/>
                  </a:lnTo>
                  <a:lnTo>
                    <a:pt x="5773" y="6162"/>
                  </a:lnTo>
                  <a:lnTo>
                    <a:pt x="5919" y="6211"/>
                  </a:lnTo>
                  <a:lnTo>
                    <a:pt x="6089" y="6235"/>
                  </a:lnTo>
                  <a:lnTo>
                    <a:pt x="6089" y="6235"/>
                  </a:lnTo>
                  <a:lnTo>
                    <a:pt x="6235" y="6235"/>
                  </a:lnTo>
                  <a:lnTo>
                    <a:pt x="6357" y="6284"/>
                  </a:lnTo>
                  <a:lnTo>
                    <a:pt x="6430" y="6333"/>
                  </a:lnTo>
                  <a:lnTo>
                    <a:pt x="6454" y="6381"/>
                  </a:lnTo>
                  <a:lnTo>
                    <a:pt x="6454" y="6430"/>
                  </a:lnTo>
                  <a:lnTo>
                    <a:pt x="6454" y="6430"/>
                  </a:lnTo>
                  <a:lnTo>
                    <a:pt x="6430" y="6527"/>
                  </a:lnTo>
                  <a:lnTo>
                    <a:pt x="6308" y="6722"/>
                  </a:lnTo>
                  <a:lnTo>
                    <a:pt x="6113" y="6941"/>
                  </a:lnTo>
                  <a:lnTo>
                    <a:pt x="5894" y="7185"/>
                  </a:lnTo>
                  <a:lnTo>
                    <a:pt x="5894" y="7185"/>
                  </a:lnTo>
                  <a:lnTo>
                    <a:pt x="5675" y="7429"/>
                  </a:lnTo>
                  <a:lnTo>
                    <a:pt x="5505" y="7696"/>
                  </a:lnTo>
                  <a:lnTo>
                    <a:pt x="5358" y="7940"/>
                  </a:lnTo>
                  <a:lnTo>
                    <a:pt x="5334" y="8037"/>
                  </a:lnTo>
                  <a:lnTo>
                    <a:pt x="5334" y="8135"/>
                  </a:lnTo>
                  <a:lnTo>
                    <a:pt x="5334" y="8135"/>
                  </a:lnTo>
                  <a:lnTo>
                    <a:pt x="5334" y="8281"/>
                  </a:lnTo>
                  <a:lnTo>
                    <a:pt x="5358" y="8427"/>
                  </a:lnTo>
                  <a:lnTo>
                    <a:pt x="5383" y="8525"/>
                  </a:lnTo>
                  <a:lnTo>
                    <a:pt x="5432" y="8598"/>
                  </a:lnTo>
                  <a:lnTo>
                    <a:pt x="5432" y="8598"/>
                  </a:lnTo>
                  <a:lnTo>
                    <a:pt x="5456" y="8646"/>
                  </a:lnTo>
                  <a:lnTo>
                    <a:pt x="5480" y="8719"/>
                  </a:lnTo>
                  <a:lnTo>
                    <a:pt x="5505" y="8890"/>
                  </a:lnTo>
                  <a:lnTo>
                    <a:pt x="5505" y="8890"/>
                  </a:lnTo>
                  <a:lnTo>
                    <a:pt x="5480" y="8987"/>
                  </a:lnTo>
                  <a:lnTo>
                    <a:pt x="5383" y="9158"/>
                  </a:lnTo>
                  <a:lnTo>
                    <a:pt x="5237" y="9353"/>
                  </a:lnTo>
                  <a:lnTo>
                    <a:pt x="5042" y="9547"/>
                  </a:lnTo>
                  <a:lnTo>
                    <a:pt x="5042" y="9547"/>
                  </a:lnTo>
                  <a:lnTo>
                    <a:pt x="4847" y="9742"/>
                  </a:lnTo>
                  <a:lnTo>
                    <a:pt x="4701" y="9937"/>
                  </a:lnTo>
                  <a:lnTo>
                    <a:pt x="4603" y="10108"/>
                  </a:lnTo>
                  <a:lnTo>
                    <a:pt x="4555" y="10205"/>
                  </a:lnTo>
                  <a:lnTo>
                    <a:pt x="4555" y="10205"/>
                  </a:lnTo>
                  <a:lnTo>
                    <a:pt x="4530" y="10327"/>
                  </a:lnTo>
                  <a:lnTo>
                    <a:pt x="4457" y="10473"/>
                  </a:lnTo>
                  <a:lnTo>
                    <a:pt x="4336" y="10619"/>
                  </a:lnTo>
                  <a:lnTo>
                    <a:pt x="4189" y="10790"/>
                  </a:lnTo>
                  <a:lnTo>
                    <a:pt x="4189" y="10790"/>
                  </a:lnTo>
                  <a:lnTo>
                    <a:pt x="4019" y="10936"/>
                  </a:lnTo>
                  <a:lnTo>
                    <a:pt x="3873" y="11057"/>
                  </a:lnTo>
                  <a:lnTo>
                    <a:pt x="3727" y="11131"/>
                  </a:lnTo>
                  <a:lnTo>
                    <a:pt x="3605" y="11155"/>
                  </a:lnTo>
                  <a:lnTo>
                    <a:pt x="3605" y="11155"/>
                  </a:lnTo>
                  <a:lnTo>
                    <a:pt x="3532" y="11155"/>
                  </a:lnTo>
                  <a:lnTo>
                    <a:pt x="3434" y="11106"/>
                  </a:lnTo>
                  <a:lnTo>
                    <a:pt x="3337" y="11057"/>
                  </a:lnTo>
                  <a:lnTo>
                    <a:pt x="3240" y="10984"/>
                  </a:lnTo>
                  <a:lnTo>
                    <a:pt x="3240" y="10984"/>
                  </a:lnTo>
                  <a:lnTo>
                    <a:pt x="3167" y="10887"/>
                  </a:lnTo>
                  <a:lnTo>
                    <a:pt x="3093" y="10790"/>
                  </a:lnTo>
                  <a:lnTo>
                    <a:pt x="3069" y="10692"/>
                  </a:lnTo>
                  <a:lnTo>
                    <a:pt x="3045" y="10595"/>
                  </a:lnTo>
                  <a:lnTo>
                    <a:pt x="3045" y="10595"/>
                  </a:lnTo>
                  <a:lnTo>
                    <a:pt x="3020" y="10424"/>
                  </a:lnTo>
                  <a:lnTo>
                    <a:pt x="2996" y="10351"/>
                  </a:lnTo>
                  <a:lnTo>
                    <a:pt x="2947" y="10302"/>
                  </a:lnTo>
                  <a:lnTo>
                    <a:pt x="2947" y="10302"/>
                  </a:lnTo>
                  <a:lnTo>
                    <a:pt x="2923" y="10254"/>
                  </a:lnTo>
                  <a:lnTo>
                    <a:pt x="2874" y="10181"/>
                  </a:lnTo>
                  <a:lnTo>
                    <a:pt x="2850" y="10035"/>
                  </a:lnTo>
                  <a:lnTo>
                    <a:pt x="2850" y="10035"/>
                  </a:lnTo>
                  <a:lnTo>
                    <a:pt x="2826" y="9864"/>
                  </a:lnTo>
                  <a:lnTo>
                    <a:pt x="2801" y="9791"/>
                  </a:lnTo>
                  <a:lnTo>
                    <a:pt x="2752" y="9742"/>
                  </a:lnTo>
                  <a:lnTo>
                    <a:pt x="2752" y="9742"/>
                  </a:lnTo>
                  <a:lnTo>
                    <a:pt x="2728" y="9669"/>
                  </a:lnTo>
                  <a:lnTo>
                    <a:pt x="2704" y="9572"/>
                  </a:lnTo>
                  <a:lnTo>
                    <a:pt x="2679" y="9426"/>
                  </a:lnTo>
                  <a:lnTo>
                    <a:pt x="2655" y="9255"/>
                  </a:lnTo>
                  <a:lnTo>
                    <a:pt x="2655" y="9255"/>
                  </a:lnTo>
                  <a:lnTo>
                    <a:pt x="2679" y="9109"/>
                  </a:lnTo>
                  <a:lnTo>
                    <a:pt x="2704" y="8963"/>
                  </a:lnTo>
                  <a:lnTo>
                    <a:pt x="2728" y="8866"/>
                  </a:lnTo>
                  <a:lnTo>
                    <a:pt x="2752" y="8792"/>
                  </a:lnTo>
                  <a:lnTo>
                    <a:pt x="2752" y="8792"/>
                  </a:lnTo>
                  <a:lnTo>
                    <a:pt x="2801" y="8744"/>
                  </a:lnTo>
                  <a:lnTo>
                    <a:pt x="2826" y="8671"/>
                  </a:lnTo>
                  <a:lnTo>
                    <a:pt x="2850" y="8500"/>
                  </a:lnTo>
                  <a:lnTo>
                    <a:pt x="2850" y="8500"/>
                  </a:lnTo>
                  <a:lnTo>
                    <a:pt x="2826" y="8403"/>
                  </a:lnTo>
                  <a:lnTo>
                    <a:pt x="2777" y="8281"/>
                  </a:lnTo>
                  <a:lnTo>
                    <a:pt x="2679" y="8159"/>
                  </a:lnTo>
                  <a:lnTo>
                    <a:pt x="2582" y="8037"/>
                  </a:lnTo>
                  <a:lnTo>
                    <a:pt x="2582" y="8037"/>
                  </a:lnTo>
                  <a:lnTo>
                    <a:pt x="2460" y="7891"/>
                  </a:lnTo>
                  <a:lnTo>
                    <a:pt x="2363" y="7721"/>
                  </a:lnTo>
                  <a:lnTo>
                    <a:pt x="2314" y="7526"/>
                  </a:lnTo>
                  <a:lnTo>
                    <a:pt x="2290" y="7356"/>
                  </a:lnTo>
                  <a:lnTo>
                    <a:pt x="2290" y="7356"/>
                  </a:lnTo>
                  <a:lnTo>
                    <a:pt x="2290" y="7209"/>
                  </a:lnTo>
                  <a:lnTo>
                    <a:pt x="2265" y="7063"/>
                  </a:lnTo>
                  <a:lnTo>
                    <a:pt x="2217" y="6966"/>
                  </a:lnTo>
                  <a:lnTo>
                    <a:pt x="2192" y="6893"/>
                  </a:lnTo>
                  <a:lnTo>
                    <a:pt x="2192" y="6893"/>
                  </a:lnTo>
                  <a:lnTo>
                    <a:pt x="2144" y="6844"/>
                  </a:lnTo>
                  <a:lnTo>
                    <a:pt x="2071" y="6820"/>
                  </a:lnTo>
                  <a:lnTo>
                    <a:pt x="1900" y="6795"/>
                  </a:lnTo>
                  <a:lnTo>
                    <a:pt x="1900" y="6795"/>
                  </a:lnTo>
                  <a:lnTo>
                    <a:pt x="1754" y="6820"/>
                  </a:lnTo>
                  <a:lnTo>
                    <a:pt x="1681" y="6844"/>
                  </a:lnTo>
                  <a:lnTo>
                    <a:pt x="1632" y="6893"/>
                  </a:lnTo>
                  <a:lnTo>
                    <a:pt x="1632" y="6893"/>
                  </a:lnTo>
                  <a:lnTo>
                    <a:pt x="1559" y="6941"/>
                  </a:lnTo>
                  <a:lnTo>
                    <a:pt x="1437" y="6966"/>
                  </a:lnTo>
                  <a:lnTo>
                    <a:pt x="1291" y="6990"/>
                  </a:lnTo>
                  <a:lnTo>
                    <a:pt x="1145" y="6990"/>
                  </a:lnTo>
                  <a:lnTo>
                    <a:pt x="1145" y="6990"/>
                  </a:lnTo>
                  <a:lnTo>
                    <a:pt x="975" y="6966"/>
                  </a:lnTo>
                  <a:lnTo>
                    <a:pt x="780" y="6868"/>
                  </a:lnTo>
                  <a:lnTo>
                    <a:pt x="561" y="6747"/>
                  </a:lnTo>
                  <a:lnTo>
                    <a:pt x="390" y="6601"/>
                  </a:lnTo>
                  <a:lnTo>
                    <a:pt x="390" y="6601"/>
                  </a:lnTo>
                  <a:lnTo>
                    <a:pt x="317" y="6527"/>
                  </a:lnTo>
                  <a:lnTo>
                    <a:pt x="244" y="6406"/>
                  </a:lnTo>
                  <a:lnTo>
                    <a:pt x="122" y="6113"/>
                  </a:lnTo>
                  <a:lnTo>
                    <a:pt x="49" y="5797"/>
                  </a:lnTo>
                  <a:lnTo>
                    <a:pt x="0" y="5480"/>
                  </a:lnTo>
                  <a:lnTo>
                    <a:pt x="0" y="5480"/>
                  </a:lnTo>
                  <a:lnTo>
                    <a:pt x="25" y="5310"/>
                  </a:lnTo>
                  <a:lnTo>
                    <a:pt x="49" y="5139"/>
                  </a:lnTo>
                  <a:lnTo>
                    <a:pt x="147" y="4798"/>
                  </a:lnTo>
                  <a:lnTo>
                    <a:pt x="220" y="4628"/>
                  </a:lnTo>
                  <a:lnTo>
                    <a:pt x="293" y="4482"/>
                  </a:lnTo>
                  <a:lnTo>
                    <a:pt x="390" y="4336"/>
                  </a:lnTo>
                  <a:lnTo>
                    <a:pt x="487" y="4238"/>
                  </a:lnTo>
                  <a:lnTo>
                    <a:pt x="487" y="4238"/>
                  </a:lnTo>
                  <a:lnTo>
                    <a:pt x="682" y="4043"/>
                  </a:lnTo>
                  <a:lnTo>
                    <a:pt x="877" y="3897"/>
                  </a:lnTo>
                  <a:lnTo>
                    <a:pt x="1048" y="3800"/>
                  </a:lnTo>
                  <a:lnTo>
                    <a:pt x="1145" y="3751"/>
                  </a:lnTo>
                  <a:lnTo>
                    <a:pt x="1145" y="3751"/>
                  </a:lnTo>
                  <a:lnTo>
                    <a:pt x="1316" y="3727"/>
                  </a:lnTo>
                  <a:lnTo>
                    <a:pt x="1389" y="3702"/>
                  </a:lnTo>
                  <a:lnTo>
                    <a:pt x="1437" y="3654"/>
                  </a:lnTo>
                  <a:lnTo>
                    <a:pt x="1437" y="3654"/>
                  </a:lnTo>
                  <a:lnTo>
                    <a:pt x="1510" y="3629"/>
                  </a:lnTo>
                  <a:lnTo>
                    <a:pt x="1608" y="3605"/>
                  </a:lnTo>
                  <a:lnTo>
                    <a:pt x="1754" y="3581"/>
                  </a:lnTo>
                  <a:lnTo>
                    <a:pt x="1900" y="3581"/>
                  </a:lnTo>
                  <a:lnTo>
                    <a:pt x="1900" y="3581"/>
                  </a:lnTo>
                  <a:lnTo>
                    <a:pt x="2071" y="3581"/>
                  </a:lnTo>
                  <a:lnTo>
                    <a:pt x="2241" y="3629"/>
                  </a:lnTo>
                  <a:lnTo>
                    <a:pt x="2363" y="3678"/>
                  </a:lnTo>
                  <a:lnTo>
                    <a:pt x="2485" y="3751"/>
                  </a:lnTo>
                  <a:lnTo>
                    <a:pt x="2485" y="3751"/>
                  </a:lnTo>
                  <a:lnTo>
                    <a:pt x="2558" y="3824"/>
                  </a:lnTo>
                  <a:lnTo>
                    <a:pt x="2655" y="3897"/>
                  </a:lnTo>
                  <a:lnTo>
                    <a:pt x="2777" y="3946"/>
                  </a:lnTo>
                  <a:lnTo>
                    <a:pt x="2850" y="3946"/>
                  </a:lnTo>
                  <a:lnTo>
                    <a:pt x="2850" y="3946"/>
                  </a:lnTo>
                  <a:lnTo>
                    <a:pt x="3020" y="3970"/>
                  </a:lnTo>
                  <a:lnTo>
                    <a:pt x="3093" y="4019"/>
                  </a:lnTo>
                  <a:lnTo>
                    <a:pt x="3142" y="4043"/>
                  </a:lnTo>
                  <a:lnTo>
                    <a:pt x="3142" y="4043"/>
                  </a:lnTo>
                  <a:lnTo>
                    <a:pt x="3191" y="4068"/>
                  </a:lnTo>
                  <a:lnTo>
                    <a:pt x="3240" y="4092"/>
                  </a:lnTo>
                  <a:lnTo>
                    <a:pt x="3288" y="4068"/>
                  </a:lnTo>
                  <a:lnTo>
                    <a:pt x="3337" y="4043"/>
                  </a:lnTo>
                  <a:lnTo>
                    <a:pt x="3337" y="4043"/>
                  </a:lnTo>
                  <a:lnTo>
                    <a:pt x="3386" y="4019"/>
                  </a:lnTo>
                  <a:lnTo>
                    <a:pt x="3459" y="3970"/>
                  </a:lnTo>
                  <a:lnTo>
                    <a:pt x="3605" y="3946"/>
                  </a:lnTo>
                  <a:lnTo>
                    <a:pt x="3605" y="3946"/>
                  </a:lnTo>
                  <a:lnTo>
                    <a:pt x="3775" y="3970"/>
                  </a:lnTo>
                  <a:lnTo>
                    <a:pt x="3848" y="4019"/>
                  </a:lnTo>
                  <a:lnTo>
                    <a:pt x="3897" y="4043"/>
                  </a:lnTo>
                  <a:lnTo>
                    <a:pt x="3897" y="4043"/>
                  </a:lnTo>
                  <a:lnTo>
                    <a:pt x="3970" y="4092"/>
                  </a:lnTo>
                  <a:lnTo>
                    <a:pt x="4068" y="4116"/>
                  </a:lnTo>
                  <a:lnTo>
                    <a:pt x="4214" y="4141"/>
                  </a:lnTo>
                  <a:lnTo>
                    <a:pt x="4384" y="4141"/>
                  </a:lnTo>
                  <a:lnTo>
                    <a:pt x="4384" y="4141"/>
                  </a:lnTo>
                  <a:lnTo>
                    <a:pt x="4530" y="4141"/>
                  </a:lnTo>
                  <a:lnTo>
                    <a:pt x="4677" y="4116"/>
                  </a:lnTo>
                  <a:lnTo>
                    <a:pt x="4774" y="4092"/>
                  </a:lnTo>
                  <a:lnTo>
                    <a:pt x="4847" y="4043"/>
                  </a:lnTo>
                  <a:lnTo>
                    <a:pt x="4847" y="4043"/>
                  </a:lnTo>
                  <a:lnTo>
                    <a:pt x="4896" y="3995"/>
                  </a:lnTo>
                  <a:lnTo>
                    <a:pt x="4920" y="3921"/>
                  </a:lnTo>
                  <a:lnTo>
                    <a:pt x="4944" y="3751"/>
                  </a:lnTo>
                  <a:lnTo>
                    <a:pt x="4944" y="3751"/>
                  </a:lnTo>
                  <a:lnTo>
                    <a:pt x="4944" y="3727"/>
                  </a:lnTo>
                  <a:lnTo>
                    <a:pt x="4920" y="3678"/>
                  </a:lnTo>
                  <a:lnTo>
                    <a:pt x="4823" y="3629"/>
                  </a:lnTo>
                  <a:lnTo>
                    <a:pt x="4701" y="3581"/>
                  </a:lnTo>
                  <a:lnTo>
                    <a:pt x="4555" y="3581"/>
                  </a:lnTo>
                  <a:lnTo>
                    <a:pt x="4555" y="3581"/>
                  </a:lnTo>
                  <a:lnTo>
                    <a:pt x="4409" y="3556"/>
                  </a:lnTo>
                  <a:lnTo>
                    <a:pt x="4238" y="3507"/>
                  </a:lnTo>
                  <a:lnTo>
                    <a:pt x="4092" y="3459"/>
                  </a:lnTo>
                  <a:lnTo>
                    <a:pt x="3995" y="3386"/>
                  </a:lnTo>
                  <a:lnTo>
                    <a:pt x="3995" y="3386"/>
                  </a:lnTo>
                  <a:lnTo>
                    <a:pt x="3897" y="3313"/>
                  </a:lnTo>
                  <a:lnTo>
                    <a:pt x="3800" y="3240"/>
                  </a:lnTo>
                  <a:lnTo>
                    <a:pt x="3702" y="3215"/>
                  </a:lnTo>
                  <a:lnTo>
                    <a:pt x="3605" y="3191"/>
                  </a:lnTo>
                  <a:lnTo>
                    <a:pt x="3605" y="3191"/>
                  </a:lnTo>
                  <a:lnTo>
                    <a:pt x="3532" y="3166"/>
                  </a:lnTo>
                  <a:lnTo>
                    <a:pt x="3434" y="3142"/>
                  </a:lnTo>
                  <a:lnTo>
                    <a:pt x="3337" y="3069"/>
                  </a:lnTo>
                  <a:lnTo>
                    <a:pt x="3240" y="2996"/>
                  </a:lnTo>
                  <a:lnTo>
                    <a:pt x="3240" y="2996"/>
                  </a:lnTo>
                  <a:lnTo>
                    <a:pt x="3167" y="2923"/>
                  </a:lnTo>
                  <a:lnTo>
                    <a:pt x="3069" y="2899"/>
                  </a:lnTo>
                  <a:lnTo>
                    <a:pt x="2996" y="2874"/>
                  </a:lnTo>
                  <a:lnTo>
                    <a:pt x="2947" y="2899"/>
                  </a:lnTo>
                  <a:lnTo>
                    <a:pt x="2947" y="2899"/>
                  </a:lnTo>
                  <a:lnTo>
                    <a:pt x="2899" y="2923"/>
                  </a:lnTo>
                  <a:lnTo>
                    <a:pt x="2826" y="2923"/>
                  </a:lnTo>
                  <a:lnTo>
                    <a:pt x="2752" y="2874"/>
                  </a:lnTo>
                  <a:lnTo>
                    <a:pt x="2655" y="2801"/>
                  </a:lnTo>
                  <a:lnTo>
                    <a:pt x="2655" y="2801"/>
                  </a:lnTo>
                  <a:lnTo>
                    <a:pt x="2582" y="2752"/>
                  </a:lnTo>
                  <a:lnTo>
                    <a:pt x="2509" y="2704"/>
                  </a:lnTo>
                  <a:lnTo>
                    <a:pt x="2436" y="2704"/>
                  </a:lnTo>
                  <a:lnTo>
                    <a:pt x="2387" y="2704"/>
                  </a:lnTo>
                  <a:lnTo>
                    <a:pt x="2387" y="2704"/>
                  </a:lnTo>
                  <a:lnTo>
                    <a:pt x="2338" y="2752"/>
                  </a:lnTo>
                  <a:lnTo>
                    <a:pt x="2265" y="2777"/>
                  </a:lnTo>
                  <a:lnTo>
                    <a:pt x="2095" y="2801"/>
                  </a:lnTo>
                  <a:lnTo>
                    <a:pt x="2095" y="2801"/>
                  </a:lnTo>
                  <a:lnTo>
                    <a:pt x="1997" y="2850"/>
                  </a:lnTo>
                  <a:lnTo>
                    <a:pt x="1851" y="2923"/>
                  </a:lnTo>
                  <a:lnTo>
                    <a:pt x="1681" y="3045"/>
                  </a:lnTo>
                  <a:lnTo>
                    <a:pt x="1535" y="3191"/>
                  </a:lnTo>
                  <a:lnTo>
                    <a:pt x="1535" y="3191"/>
                  </a:lnTo>
                  <a:lnTo>
                    <a:pt x="1364" y="3337"/>
                  </a:lnTo>
                  <a:lnTo>
                    <a:pt x="1194" y="3459"/>
                  </a:lnTo>
                  <a:lnTo>
                    <a:pt x="1072" y="3532"/>
                  </a:lnTo>
                  <a:lnTo>
                    <a:pt x="950" y="3581"/>
                  </a:lnTo>
                  <a:lnTo>
                    <a:pt x="950" y="3581"/>
                  </a:lnTo>
                  <a:lnTo>
                    <a:pt x="804" y="3532"/>
                  </a:lnTo>
                  <a:lnTo>
                    <a:pt x="731" y="3507"/>
                  </a:lnTo>
                  <a:lnTo>
                    <a:pt x="682" y="3483"/>
                  </a:lnTo>
                  <a:lnTo>
                    <a:pt x="682" y="3483"/>
                  </a:lnTo>
                  <a:lnTo>
                    <a:pt x="634" y="3434"/>
                  </a:lnTo>
                  <a:lnTo>
                    <a:pt x="609" y="3361"/>
                  </a:lnTo>
                  <a:lnTo>
                    <a:pt x="585" y="3191"/>
                  </a:lnTo>
                  <a:lnTo>
                    <a:pt x="585" y="3191"/>
                  </a:lnTo>
                  <a:lnTo>
                    <a:pt x="609" y="3020"/>
                  </a:lnTo>
                  <a:lnTo>
                    <a:pt x="634" y="2947"/>
                  </a:lnTo>
                  <a:lnTo>
                    <a:pt x="682" y="2899"/>
                  </a:lnTo>
                  <a:lnTo>
                    <a:pt x="682" y="2899"/>
                  </a:lnTo>
                  <a:lnTo>
                    <a:pt x="731" y="2874"/>
                  </a:lnTo>
                  <a:lnTo>
                    <a:pt x="853" y="2850"/>
                  </a:lnTo>
                  <a:lnTo>
                    <a:pt x="999" y="2826"/>
                  </a:lnTo>
                  <a:lnTo>
                    <a:pt x="1145" y="2801"/>
                  </a:lnTo>
                  <a:lnTo>
                    <a:pt x="1145" y="2801"/>
                  </a:lnTo>
                  <a:lnTo>
                    <a:pt x="1291" y="2801"/>
                  </a:lnTo>
                  <a:lnTo>
                    <a:pt x="1413" y="2752"/>
                  </a:lnTo>
                  <a:lnTo>
                    <a:pt x="1486" y="2704"/>
                  </a:lnTo>
                  <a:lnTo>
                    <a:pt x="1510" y="2655"/>
                  </a:lnTo>
                  <a:lnTo>
                    <a:pt x="1535" y="2631"/>
                  </a:lnTo>
                  <a:lnTo>
                    <a:pt x="1535" y="2631"/>
                  </a:lnTo>
                  <a:lnTo>
                    <a:pt x="1486" y="2460"/>
                  </a:lnTo>
                  <a:lnTo>
                    <a:pt x="1462" y="2387"/>
                  </a:lnTo>
                  <a:lnTo>
                    <a:pt x="1437" y="2338"/>
                  </a:lnTo>
                  <a:lnTo>
                    <a:pt x="1437" y="2338"/>
                  </a:lnTo>
                  <a:lnTo>
                    <a:pt x="1389" y="2290"/>
                  </a:lnTo>
                  <a:lnTo>
                    <a:pt x="1389" y="2241"/>
                  </a:lnTo>
                  <a:lnTo>
                    <a:pt x="1389" y="2192"/>
                  </a:lnTo>
                  <a:lnTo>
                    <a:pt x="1437" y="2144"/>
                  </a:lnTo>
                  <a:lnTo>
                    <a:pt x="1437" y="2144"/>
                  </a:lnTo>
                  <a:lnTo>
                    <a:pt x="1486" y="2119"/>
                  </a:lnTo>
                  <a:lnTo>
                    <a:pt x="1559" y="2070"/>
                  </a:lnTo>
                  <a:lnTo>
                    <a:pt x="1705" y="2046"/>
                  </a:lnTo>
                  <a:lnTo>
                    <a:pt x="1705" y="2046"/>
                  </a:lnTo>
                  <a:lnTo>
                    <a:pt x="1803" y="2046"/>
                  </a:lnTo>
                  <a:lnTo>
                    <a:pt x="1900" y="1997"/>
                  </a:lnTo>
                  <a:lnTo>
                    <a:pt x="1997" y="1924"/>
                  </a:lnTo>
                  <a:lnTo>
                    <a:pt x="2095" y="1851"/>
                  </a:lnTo>
                  <a:lnTo>
                    <a:pt x="2095" y="1851"/>
                  </a:lnTo>
                  <a:lnTo>
                    <a:pt x="2168" y="1778"/>
                  </a:lnTo>
                  <a:lnTo>
                    <a:pt x="2241" y="1681"/>
                  </a:lnTo>
                  <a:lnTo>
                    <a:pt x="2265" y="1559"/>
                  </a:lnTo>
                  <a:lnTo>
                    <a:pt x="2290" y="1486"/>
                  </a:lnTo>
                  <a:lnTo>
                    <a:pt x="2290" y="1486"/>
                  </a:lnTo>
                  <a:lnTo>
                    <a:pt x="2265" y="1315"/>
                  </a:lnTo>
                  <a:lnTo>
                    <a:pt x="2217" y="1242"/>
                  </a:lnTo>
                  <a:lnTo>
                    <a:pt x="2192" y="1194"/>
                  </a:lnTo>
                  <a:lnTo>
                    <a:pt x="2192" y="1194"/>
                  </a:lnTo>
                  <a:lnTo>
                    <a:pt x="2192" y="1169"/>
                  </a:lnTo>
                  <a:lnTo>
                    <a:pt x="2192" y="1121"/>
                  </a:lnTo>
                  <a:lnTo>
                    <a:pt x="2265" y="999"/>
                  </a:lnTo>
                  <a:lnTo>
                    <a:pt x="2387" y="828"/>
                  </a:lnTo>
                  <a:lnTo>
                    <a:pt x="2582" y="634"/>
                  </a:lnTo>
                  <a:lnTo>
                    <a:pt x="2582" y="634"/>
                  </a:lnTo>
                  <a:lnTo>
                    <a:pt x="2679" y="536"/>
                  </a:lnTo>
                  <a:lnTo>
                    <a:pt x="2826" y="439"/>
                  </a:lnTo>
                  <a:lnTo>
                    <a:pt x="2972" y="366"/>
                  </a:lnTo>
                  <a:lnTo>
                    <a:pt x="3142" y="293"/>
                  </a:lnTo>
                  <a:lnTo>
                    <a:pt x="3483" y="195"/>
                  </a:lnTo>
                  <a:lnTo>
                    <a:pt x="3654" y="171"/>
                  </a:lnTo>
                  <a:lnTo>
                    <a:pt x="3800" y="146"/>
                  </a:lnTo>
                  <a:lnTo>
                    <a:pt x="3800" y="146"/>
                  </a:lnTo>
                  <a:lnTo>
                    <a:pt x="4116" y="171"/>
                  </a:lnTo>
                  <a:lnTo>
                    <a:pt x="4360" y="171"/>
                  </a:lnTo>
                  <a:lnTo>
                    <a:pt x="4555" y="220"/>
                  </a:lnTo>
                  <a:lnTo>
                    <a:pt x="4652" y="244"/>
                  </a:lnTo>
                  <a:lnTo>
                    <a:pt x="4652" y="244"/>
                  </a:lnTo>
                  <a:lnTo>
                    <a:pt x="4701" y="268"/>
                  </a:lnTo>
                  <a:lnTo>
                    <a:pt x="4750" y="293"/>
                  </a:lnTo>
                  <a:lnTo>
                    <a:pt x="4798" y="268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5018" y="195"/>
                  </a:lnTo>
                  <a:lnTo>
                    <a:pt x="5407" y="122"/>
                  </a:lnTo>
                  <a:lnTo>
                    <a:pt x="5821" y="25"/>
                  </a:lnTo>
                  <a:lnTo>
                    <a:pt x="6138" y="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In Summary…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A Better You focuses on improving a personal trait.</a:t>
            </a:r>
          </a:p>
          <a:p>
            <a:pPr lvl="0"/>
            <a:r>
              <a:rPr lang="en-US" sz="1200" dirty="0"/>
              <a:t>When setting a goal for your project or in life, SMART goals are best.</a:t>
            </a:r>
          </a:p>
          <a:p>
            <a:r>
              <a:rPr lang="en-US" sz="1200" dirty="0"/>
              <a:t>SMART goals give direction and an action plan to motivate a goal setter to reach his or her goal.</a:t>
            </a:r>
            <a:endParaRPr sz="1200" b="1" dirty="0">
              <a:solidFill>
                <a:schemeClr val="tx1"/>
              </a:solidFill>
            </a:endParaRPr>
          </a:p>
        </p:txBody>
      </p:sp>
      <p:grpSp>
        <p:nvGrpSpPr>
          <p:cNvPr id="5" name="Google Shape;425;p40"/>
          <p:cNvGrpSpPr/>
          <p:nvPr/>
        </p:nvGrpSpPr>
        <p:grpSpPr>
          <a:xfrm>
            <a:off x="2209800" y="963159"/>
            <a:ext cx="274934" cy="389391"/>
            <a:chOff x="3979850" y="1598950"/>
            <a:chExt cx="356825" cy="505375"/>
          </a:xfrm>
        </p:grpSpPr>
        <p:sp>
          <p:nvSpPr>
            <p:cNvPr id="6" name="Google Shape;426;p40"/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l" t="t" r="r" b="b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27;p40"/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l" t="t" r="r" b="b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517943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8859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What questions do you have?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6371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Which topics interest you?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358124" y="1733550"/>
            <a:ext cx="2918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Eating nutritiously</a:t>
            </a:r>
          </a:p>
          <a:p>
            <a:pPr lvl="0"/>
            <a:r>
              <a:rPr lang="en-US" sz="1200" dirty="0"/>
              <a:t>Learning a new skill or hobby</a:t>
            </a:r>
          </a:p>
          <a:p>
            <a:pPr lvl="0"/>
            <a:r>
              <a:rPr lang="en-US" sz="1200" dirty="0"/>
              <a:t>Decreasing stress</a:t>
            </a:r>
          </a:p>
          <a:p>
            <a:pPr lvl="0"/>
            <a:r>
              <a:rPr lang="en-US" sz="1200" dirty="0"/>
              <a:t>Getting along with others</a:t>
            </a:r>
          </a:p>
          <a:p>
            <a:pPr lvl="0"/>
            <a:r>
              <a:rPr lang="en-US" sz="1200" dirty="0"/>
              <a:t>Making friends</a:t>
            </a:r>
          </a:p>
          <a:p>
            <a:pPr lvl="0"/>
            <a:r>
              <a:rPr lang="en-US" sz="1200" dirty="0"/>
              <a:t>Managing money</a:t>
            </a:r>
          </a:p>
          <a:p>
            <a:pPr lvl="0"/>
            <a:r>
              <a:rPr lang="en-US" sz="1200" dirty="0"/>
              <a:t>Saving money for an activity or for college</a:t>
            </a:r>
          </a:p>
          <a:p>
            <a:pPr lvl="0"/>
            <a:r>
              <a:rPr lang="en-US" sz="1200" dirty="0"/>
              <a:t>Improving study habits and grades</a:t>
            </a:r>
          </a:p>
          <a:p>
            <a:pPr lvl="0"/>
            <a:r>
              <a:rPr lang="en-US" sz="1200" dirty="0"/>
              <a:t>Watching less television</a:t>
            </a:r>
          </a:p>
          <a:p>
            <a:pPr lvl="0"/>
            <a:r>
              <a:rPr lang="en-US" sz="1200" dirty="0"/>
              <a:t>Reading more for fun</a:t>
            </a:r>
            <a:endParaRPr sz="1200" b="1" dirty="0">
              <a:solidFill>
                <a:schemeClr val="tx1"/>
              </a:solidFill>
            </a:endParaRPr>
          </a:p>
        </p:txBody>
      </p:sp>
      <p:sp>
        <p:nvSpPr>
          <p:cNvPr id="8" name="Google Shape;120;p16"/>
          <p:cNvSpPr txBox="1">
            <a:spLocks noGrp="1"/>
          </p:cNvSpPr>
          <p:nvPr>
            <p:ph type="body" idx="1"/>
          </p:nvPr>
        </p:nvSpPr>
        <p:spPr>
          <a:xfrm>
            <a:off x="3048000" y="1733550"/>
            <a:ext cx="26898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Organizing my room, schedule, locker, notebooks</a:t>
            </a:r>
          </a:p>
          <a:p>
            <a:pPr lvl="0"/>
            <a:r>
              <a:rPr lang="en-US" sz="1200" dirty="0"/>
              <a:t>Becoming more involved in school activities</a:t>
            </a:r>
          </a:p>
          <a:p>
            <a:pPr lvl="0"/>
            <a:r>
              <a:rPr lang="en-US" sz="1200" dirty="0"/>
              <a:t>Being more responsible</a:t>
            </a:r>
          </a:p>
          <a:p>
            <a:pPr lvl="0"/>
            <a:r>
              <a:rPr lang="en-US" sz="1200" dirty="0"/>
              <a:t>Seeking help for personal challenges and problems</a:t>
            </a:r>
          </a:p>
          <a:p>
            <a:pPr lvl="0"/>
            <a:r>
              <a:rPr lang="en-US" sz="1200" dirty="0"/>
              <a:t>Working to control anger</a:t>
            </a:r>
          </a:p>
          <a:p>
            <a:pPr lvl="0"/>
            <a:r>
              <a:rPr lang="en-US" sz="1200" dirty="0"/>
              <a:t>Using social media in a more positive manner</a:t>
            </a:r>
          </a:p>
          <a:p>
            <a:r>
              <a:rPr lang="en-US" sz="1200" dirty="0"/>
              <a:t>Decreasing leisure time on the internet</a:t>
            </a:r>
            <a:endParaRPr sz="1200" b="1" dirty="0">
              <a:solidFill>
                <a:schemeClr val="tx1"/>
              </a:solidFill>
            </a:endParaRPr>
          </a:p>
        </p:txBody>
      </p:sp>
      <p:grpSp>
        <p:nvGrpSpPr>
          <p:cNvPr id="9" name="Google Shape;726;p40"/>
          <p:cNvGrpSpPr/>
          <p:nvPr/>
        </p:nvGrpSpPr>
        <p:grpSpPr>
          <a:xfrm>
            <a:off x="3581400" y="895350"/>
            <a:ext cx="277303" cy="448304"/>
            <a:chOff x="1988225" y="4286525"/>
            <a:chExt cx="305075" cy="493200"/>
          </a:xfrm>
        </p:grpSpPr>
        <p:sp>
          <p:nvSpPr>
            <p:cNvPr id="10" name="Google Shape;727;p40"/>
            <p:cNvSpPr/>
            <p:nvPr/>
          </p:nvSpPr>
          <p:spPr>
            <a:xfrm>
              <a:off x="2178800" y="4519725"/>
              <a:ext cx="114500" cy="114475"/>
            </a:xfrm>
            <a:custGeom>
              <a:avLst/>
              <a:gdLst/>
              <a:ahLst/>
              <a:cxnLst/>
              <a:rect l="l" t="t" r="r" b="b"/>
              <a:pathLst>
                <a:path w="4580" h="4579" fill="none" extrusionOk="0">
                  <a:moveTo>
                    <a:pt x="731" y="4189"/>
                  </a:moveTo>
                  <a:lnTo>
                    <a:pt x="731" y="4189"/>
                  </a:lnTo>
                  <a:lnTo>
                    <a:pt x="853" y="4286"/>
                  </a:lnTo>
                  <a:lnTo>
                    <a:pt x="999" y="4384"/>
                  </a:lnTo>
                  <a:lnTo>
                    <a:pt x="1170" y="4457"/>
                  </a:lnTo>
                  <a:lnTo>
                    <a:pt x="1316" y="4506"/>
                  </a:lnTo>
                  <a:lnTo>
                    <a:pt x="1486" y="4554"/>
                  </a:lnTo>
                  <a:lnTo>
                    <a:pt x="1657" y="4579"/>
                  </a:lnTo>
                  <a:lnTo>
                    <a:pt x="1827" y="4579"/>
                  </a:lnTo>
                  <a:lnTo>
                    <a:pt x="1973" y="4579"/>
                  </a:lnTo>
                  <a:lnTo>
                    <a:pt x="2144" y="4579"/>
                  </a:lnTo>
                  <a:lnTo>
                    <a:pt x="2314" y="4530"/>
                  </a:lnTo>
                  <a:lnTo>
                    <a:pt x="2485" y="4481"/>
                  </a:lnTo>
                  <a:lnTo>
                    <a:pt x="2631" y="4433"/>
                  </a:lnTo>
                  <a:lnTo>
                    <a:pt x="2777" y="4360"/>
                  </a:lnTo>
                  <a:lnTo>
                    <a:pt x="2923" y="4262"/>
                  </a:lnTo>
                  <a:lnTo>
                    <a:pt x="3069" y="4165"/>
                  </a:lnTo>
                  <a:lnTo>
                    <a:pt x="3191" y="4043"/>
                  </a:lnTo>
                  <a:lnTo>
                    <a:pt x="3191" y="4043"/>
                  </a:lnTo>
                  <a:lnTo>
                    <a:pt x="3337" y="3872"/>
                  </a:lnTo>
                  <a:lnTo>
                    <a:pt x="3483" y="3653"/>
                  </a:lnTo>
                  <a:lnTo>
                    <a:pt x="3605" y="3410"/>
                  </a:lnTo>
                  <a:lnTo>
                    <a:pt x="3751" y="3117"/>
                  </a:lnTo>
                  <a:lnTo>
                    <a:pt x="3995" y="2484"/>
                  </a:lnTo>
                  <a:lnTo>
                    <a:pt x="4214" y="1827"/>
                  </a:lnTo>
                  <a:lnTo>
                    <a:pt x="4409" y="1169"/>
                  </a:lnTo>
                  <a:lnTo>
                    <a:pt x="4531" y="609"/>
                  </a:lnTo>
                  <a:lnTo>
                    <a:pt x="4579" y="219"/>
                  </a:lnTo>
                  <a:lnTo>
                    <a:pt x="4579" y="97"/>
                  </a:lnTo>
                  <a:lnTo>
                    <a:pt x="4579" y="24"/>
                  </a:lnTo>
                  <a:lnTo>
                    <a:pt x="4579" y="24"/>
                  </a:lnTo>
                  <a:lnTo>
                    <a:pt x="4506" y="0"/>
                  </a:lnTo>
                  <a:lnTo>
                    <a:pt x="4385" y="0"/>
                  </a:lnTo>
                  <a:lnTo>
                    <a:pt x="3970" y="73"/>
                  </a:lnTo>
                  <a:lnTo>
                    <a:pt x="3410" y="195"/>
                  </a:lnTo>
                  <a:lnTo>
                    <a:pt x="2777" y="365"/>
                  </a:lnTo>
                  <a:lnTo>
                    <a:pt x="2095" y="609"/>
                  </a:lnTo>
                  <a:lnTo>
                    <a:pt x="1462" y="852"/>
                  </a:lnTo>
                  <a:lnTo>
                    <a:pt x="1194" y="974"/>
                  </a:lnTo>
                  <a:lnTo>
                    <a:pt x="926" y="1120"/>
                  </a:lnTo>
                  <a:lnTo>
                    <a:pt x="707" y="1266"/>
                  </a:lnTo>
                  <a:lnTo>
                    <a:pt x="561" y="1388"/>
                  </a:lnTo>
                  <a:lnTo>
                    <a:pt x="561" y="1388"/>
                  </a:lnTo>
                  <a:lnTo>
                    <a:pt x="439" y="1534"/>
                  </a:lnTo>
                  <a:lnTo>
                    <a:pt x="342" y="1656"/>
                  </a:lnTo>
                  <a:lnTo>
                    <a:pt x="244" y="1802"/>
                  </a:lnTo>
                  <a:lnTo>
                    <a:pt x="171" y="1973"/>
                  </a:lnTo>
                  <a:lnTo>
                    <a:pt x="98" y="2119"/>
                  </a:lnTo>
                  <a:lnTo>
                    <a:pt x="49" y="2289"/>
                  </a:lnTo>
                  <a:lnTo>
                    <a:pt x="25" y="2436"/>
                  </a:lnTo>
                  <a:lnTo>
                    <a:pt x="1" y="2606"/>
                  </a:lnTo>
                  <a:lnTo>
                    <a:pt x="1" y="2776"/>
                  </a:lnTo>
                  <a:lnTo>
                    <a:pt x="25" y="2947"/>
                  </a:lnTo>
                  <a:lnTo>
                    <a:pt x="49" y="3117"/>
                  </a:lnTo>
                  <a:lnTo>
                    <a:pt x="98" y="3264"/>
                  </a:lnTo>
                  <a:lnTo>
                    <a:pt x="147" y="3434"/>
                  </a:lnTo>
                  <a:lnTo>
                    <a:pt x="220" y="3580"/>
                  </a:lnTo>
                  <a:lnTo>
                    <a:pt x="317" y="3726"/>
                  </a:lnTo>
                  <a:lnTo>
                    <a:pt x="415" y="3872"/>
                  </a:lnTo>
                  <a:lnTo>
                    <a:pt x="731" y="4189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728;p40"/>
            <p:cNvSpPr/>
            <p:nvPr/>
          </p:nvSpPr>
          <p:spPr>
            <a:xfrm>
              <a:off x="1988225" y="4539200"/>
              <a:ext cx="156500" cy="156500"/>
            </a:xfrm>
            <a:custGeom>
              <a:avLst/>
              <a:gdLst/>
              <a:ahLst/>
              <a:cxnLst/>
              <a:rect l="l" t="t" r="r" b="b"/>
              <a:pathLst>
                <a:path w="6260" h="6260" fill="none" extrusionOk="0">
                  <a:moveTo>
                    <a:pt x="5675" y="5334"/>
                  </a:moveTo>
                  <a:lnTo>
                    <a:pt x="5675" y="5334"/>
                  </a:lnTo>
                  <a:lnTo>
                    <a:pt x="5821" y="5139"/>
                  </a:lnTo>
                  <a:lnTo>
                    <a:pt x="5943" y="4944"/>
                  </a:lnTo>
                  <a:lnTo>
                    <a:pt x="6041" y="4725"/>
                  </a:lnTo>
                  <a:lnTo>
                    <a:pt x="6138" y="4506"/>
                  </a:lnTo>
                  <a:lnTo>
                    <a:pt x="6187" y="4287"/>
                  </a:lnTo>
                  <a:lnTo>
                    <a:pt x="6235" y="4043"/>
                  </a:lnTo>
                  <a:lnTo>
                    <a:pt x="6260" y="3824"/>
                  </a:lnTo>
                  <a:lnTo>
                    <a:pt x="6260" y="3581"/>
                  </a:lnTo>
                  <a:lnTo>
                    <a:pt x="6235" y="3361"/>
                  </a:lnTo>
                  <a:lnTo>
                    <a:pt x="6187" y="3118"/>
                  </a:lnTo>
                  <a:lnTo>
                    <a:pt x="6138" y="2899"/>
                  </a:lnTo>
                  <a:lnTo>
                    <a:pt x="6041" y="2679"/>
                  </a:lnTo>
                  <a:lnTo>
                    <a:pt x="5943" y="2460"/>
                  </a:lnTo>
                  <a:lnTo>
                    <a:pt x="5821" y="2265"/>
                  </a:lnTo>
                  <a:lnTo>
                    <a:pt x="5675" y="2071"/>
                  </a:lnTo>
                  <a:lnTo>
                    <a:pt x="5505" y="1900"/>
                  </a:lnTo>
                  <a:lnTo>
                    <a:pt x="5505" y="1900"/>
                  </a:lnTo>
                  <a:lnTo>
                    <a:pt x="5286" y="1705"/>
                  </a:lnTo>
                  <a:lnTo>
                    <a:pt x="4993" y="1510"/>
                  </a:lnTo>
                  <a:lnTo>
                    <a:pt x="4652" y="1316"/>
                  </a:lnTo>
                  <a:lnTo>
                    <a:pt x="4263" y="1145"/>
                  </a:lnTo>
                  <a:lnTo>
                    <a:pt x="3849" y="975"/>
                  </a:lnTo>
                  <a:lnTo>
                    <a:pt x="3410" y="804"/>
                  </a:lnTo>
                  <a:lnTo>
                    <a:pt x="2485" y="487"/>
                  </a:lnTo>
                  <a:lnTo>
                    <a:pt x="1608" y="244"/>
                  </a:lnTo>
                  <a:lnTo>
                    <a:pt x="853" y="73"/>
                  </a:lnTo>
                  <a:lnTo>
                    <a:pt x="536" y="25"/>
                  </a:lnTo>
                  <a:lnTo>
                    <a:pt x="293" y="0"/>
                  </a:lnTo>
                  <a:lnTo>
                    <a:pt x="122" y="0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1" y="122"/>
                  </a:lnTo>
                  <a:lnTo>
                    <a:pt x="1" y="293"/>
                  </a:lnTo>
                  <a:lnTo>
                    <a:pt x="25" y="536"/>
                  </a:lnTo>
                  <a:lnTo>
                    <a:pt x="74" y="853"/>
                  </a:lnTo>
                  <a:lnTo>
                    <a:pt x="244" y="1608"/>
                  </a:lnTo>
                  <a:lnTo>
                    <a:pt x="488" y="2485"/>
                  </a:lnTo>
                  <a:lnTo>
                    <a:pt x="804" y="3410"/>
                  </a:lnTo>
                  <a:lnTo>
                    <a:pt x="975" y="3848"/>
                  </a:lnTo>
                  <a:lnTo>
                    <a:pt x="1145" y="4262"/>
                  </a:lnTo>
                  <a:lnTo>
                    <a:pt x="1316" y="4652"/>
                  </a:lnTo>
                  <a:lnTo>
                    <a:pt x="1511" y="4993"/>
                  </a:lnTo>
                  <a:lnTo>
                    <a:pt x="1705" y="5285"/>
                  </a:lnTo>
                  <a:lnTo>
                    <a:pt x="1900" y="5505"/>
                  </a:lnTo>
                  <a:lnTo>
                    <a:pt x="1900" y="5505"/>
                  </a:lnTo>
                  <a:lnTo>
                    <a:pt x="2071" y="5675"/>
                  </a:lnTo>
                  <a:lnTo>
                    <a:pt x="2266" y="5821"/>
                  </a:lnTo>
                  <a:lnTo>
                    <a:pt x="2460" y="5943"/>
                  </a:lnTo>
                  <a:lnTo>
                    <a:pt x="2680" y="6040"/>
                  </a:lnTo>
                  <a:lnTo>
                    <a:pt x="2899" y="6138"/>
                  </a:lnTo>
                  <a:lnTo>
                    <a:pt x="3118" y="6187"/>
                  </a:lnTo>
                  <a:lnTo>
                    <a:pt x="3362" y="6235"/>
                  </a:lnTo>
                  <a:lnTo>
                    <a:pt x="3581" y="6260"/>
                  </a:lnTo>
                  <a:lnTo>
                    <a:pt x="3824" y="6260"/>
                  </a:lnTo>
                  <a:lnTo>
                    <a:pt x="4043" y="6235"/>
                  </a:lnTo>
                  <a:lnTo>
                    <a:pt x="4287" y="6187"/>
                  </a:lnTo>
                  <a:lnTo>
                    <a:pt x="4506" y="6138"/>
                  </a:lnTo>
                  <a:lnTo>
                    <a:pt x="4725" y="6040"/>
                  </a:lnTo>
                  <a:lnTo>
                    <a:pt x="4945" y="5943"/>
                  </a:lnTo>
                  <a:lnTo>
                    <a:pt x="5139" y="5821"/>
                  </a:lnTo>
                  <a:lnTo>
                    <a:pt x="5334" y="5675"/>
                  </a:lnTo>
                  <a:lnTo>
                    <a:pt x="5675" y="5334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729;p40"/>
            <p:cNvSpPr/>
            <p:nvPr/>
          </p:nvSpPr>
          <p:spPr>
            <a:xfrm>
              <a:off x="2042425" y="4286525"/>
              <a:ext cx="239300" cy="236250"/>
            </a:xfrm>
            <a:custGeom>
              <a:avLst/>
              <a:gdLst/>
              <a:ahLst/>
              <a:cxnLst/>
              <a:rect l="l" t="t" r="r" b="b"/>
              <a:pathLst>
                <a:path w="9572" h="9450" fill="none" extrusionOk="0">
                  <a:moveTo>
                    <a:pt x="5358" y="9450"/>
                  </a:moveTo>
                  <a:lnTo>
                    <a:pt x="5358" y="9450"/>
                  </a:lnTo>
                  <a:lnTo>
                    <a:pt x="5650" y="9328"/>
                  </a:lnTo>
                  <a:lnTo>
                    <a:pt x="5918" y="9133"/>
                  </a:lnTo>
                  <a:lnTo>
                    <a:pt x="6162" y="8914"/>
                  </a:lnTo>
                  <a:lnTo>
                    <a:pt x="6381" y="8646"/>
                  </a:lnTo>
                  <a:lnTo>
                    <a:pt x="6381" y="8646"/>
                  </a:lnTo>
                  <a:lnTo>
                    <a:pt x="6649" y="8670"/>
                  </a:lnTo>
                  <a:lnTo>
                    <a:pt x="6917" y="8670"/>
                  </a:lnTo>
                  <a:lnTo>
                    <a:pt x="7160" y="8646"/>
                  </a:lnTo>
                  <a:lnTo>
                    <a:pt x="7404" y="8597"/>
                  </a:lnTo>
                  <a:lnTo>
                    <a:pt x="7623" y="8524"/>
                  </a:lnTo>
                  <a:lnTo>
                    <a:pt x="7818" y="8427"/>
                  </a:lnTo>
                  <a:lnTo>
                    <a:pt x="7989" y="8305"/>
                  </a:lnTo>
                  <a:lnTo>
                    <a:pt x="8159" y="8159"/>
                  </a:lnTo>
                  <a:lnTo>
                    <a:pt x="8305" y="7989"/>
                  </a:lnTo>
                  <a:lnTo>
                    <a:pt x="8427" y="7794"/>
                  </a:lnTo>
                  <a:lnTo>
                    <a:pt x="8524" y="7599"/>
                  </a:lnTo>
                  <a:lnTo>
                    <a:pt x="8597" y="7380"/>
                  </a:lnTo>
                  <a:lnTo>
                    <a:pt x="8670" y="7160"/>
                  </a:lnTo>
                  <a:lnTo>
                    <a:pt x="8695" y="6917"/>
                  </a:lnTo>
                  <a:lnTo>
                    <a:pt x="8695" y="6649"/>
                  </a:lnTo>
                  <a:lnTo>
                    <a:pt x="8670" y="6381"/>
                  </a:lnTo>
                  <a:lnTo>
                    <a:pt x="8670" y="6381"/>
                  </a:lnTo>
                  <a:lnTo>
                    <a:pt x="8865" y="6211"/>
                  </a:lnTo>
                  <a:lnTo>
                    <a:pt x="9060" y="6016"/>
                  </a:lnTo>
                  <a:lnTo>
                    <a:pt x="9206" y="5821"/>
                  </a:lnTo>
                  <a:lnTo>
                    <a:pt x="9328" y="5626"/>
                  </a:lnTo>
                  <a:lnTo>
                    <a:pt x="9425" y="5407"/>
                  </a:lnTo>
                  <a:lnTo>
                    <a:pt x="9499" y="5212"/>
                  </a:lnTo>
                  <a:lnTo>
                    <a:pt x="9547" y="4993"/>
                  </a:lnTo>
                  <a:lnTo>
                    <a:pt x="9572" y="4774"/>
                  </a:lnTo>
                  <a:lnTo>
                    <a:pt x="9547" y="4554"/>
                  </a:lnTo>
                  <a:lnTo>
                    <a:pt x="9499" y="4335"/>
                  </a:lnTo>
                  <a:lnTo>
                    <a:pt x="9425" y="4116"/>
                  </a:lnTo>
                  <a:lnTo>
                    <a:pt x="9328" y="3921"/>
                  </a:lnTo>
                  <a:lnTo>
                    <a:pt x="9206" y="3702"/>
                  </a:lnTo>
                  <a:lnTo>
                    <a:pt x="9060" y="3507"/>
                  </a:lnTo>
                  <a:lnTo>
                    <a:pt x="8865" y="3337"/>
                  </a:lnTo>
                  <a:lnTo>
                    <a:pt x="8670" y="3166"/>
                  </a:lnTo>
                  <a:lnTo>
                    <a:pt x="8670" y="3166"/>
                  </a:lnTo>
                  <a:lnTo>
                    <a:pt x="8695" y="2898"/>
                  </a:lnTo>
                  <a:lnTo>
                    <a:pt x="8695" y="2630"/>
                  </a:lnTo>
                  <a:lnTo>
                    <a:pt x="8670" y="2387"/>
                  </a:lnTo>
                  <a:lnTo>
                    <a:pt x="8597" y="2143"/>
                  </a:lnTo>
                  <a:lnTo>
                    <a:pt x="8524" y="1924"/>
                  </a:lnTo>
                  <a:lnTo>
                    <a:pt x="8427" y="1729"/>
                  </a:lnTo>
                  <a:lnTo>
                    <a:pt x="8305" y="1559"/>
                  </a:lnTo>
                  <a:lnTo>
                    <a:pt x="8159" y="1388"/>
                  </a:lnTo>
                  <a:lnTo>
                    <a:pt x="7989" y="1242"/>
                  </a:lnTo>
                  <a:lnTo>
                    <a:pt x="7818" y="1120"/>
                  </a:lnTo>
                  <a:lnTo>
                    <a:pt x="7623" y="1023"/>
                  </a:lnTo>
                  <a:lnTo>
                    <a:pt x="7404" y="950"/>
                  </a:lnTo>
                  <a:lnTo>
                    <a:pt x="7160" y="901"/>
                  </a:lnTo>
                  <a:lnTo>
                    <a:pt x="6917" y="853"/>
                  </a:lnTo>
                  <a:lnTo>
                    <a:pt x="6649" y="853"/>
                  </a:lnTo>
                  <a:lnTo>
                    <a:pt x="6381" y="901"/>
                  </a:lnTo>
                  <a:lnTo>
                    <a:pt x="6381" y="901"/>
                  </a:lnTo>
                  <a:lnTo>
                    <a:pt x="6211" y="682"/>
                  </a:lnTo>
                  <a:lnTo>
                    <a:pt x="6040" y="487"/>
                  </a:lnTo>
                  <a:lnTo>
                    <a:pt x="5845" y="341"/>
                  </a:lnTo>
                  <a:lnTo>
                    <a:pt x="5626" y="219"/>
                  </a:lnTo>
                  <a:lnTo>
                    <a:pt x="5431" y="122"/>
                  </a:lnTo>
                  <a:lnTo>
                    <a:pt x="5212" y="49"/>
                  </a:lnTo>
                  <a:lnTo>
                    <a:pt x="4993" y="0"/>
                  </a:lnTo>
                  <a:lnTo>
                    <a:pt x="4774" y="0"/>
                  </a:lnTo>
                  <a:lnTo>
                    <a:pt x="4555" y="0"/>
                  </a:lnTo>
                  <a:lnTo>
                    <a:pt x="4335" y="49"/>
                  </a:lnTo>
                  <a:lnTo>
                    <a:pt x="4140" y="122"/>
                  </a:lnTo>
                  <a:lnTo>
                    <a:pt x="3921" y="219"/>
                  </a:lnTo>
                  <a:lnTo>
                    <a:pt x="3726" y="341"/>
                  </a:lnTo>
                  <a:lnTo>
                    <a:pt x="3532" y="487"/>
                  </a:lnTo>
                  <a:lnTo>
                    <a:pt x="3337" y="682"/>
                  </a:lnTo>
                  <a:lnTo>
                    <a:pt x="3166" y="901"/>
                  </a:lnTo>
                  <a:lnTo>
                    <a:pt x="3166" y="901"/>
                  </a:lnTo>
                  <a:lnTo>
                    <a:pt x="2898" y="853"/>
                  </a:lnTo>
                  <a:lnTo>
                    <a:pt x="2655" y="853"/>
                  </a:lnTo>
                  <a:lnTo>
                    <a:pt x="2387" y="901"/>
                  </a:lnTo>
                  <a:lnTo>
                    <a:pt x="2168" y="950"/>
                  </a:lnTo>
                  <a:lnTo>
                    <a:pt x="1949" y="1023"/>
                  </a:lnTo>
                  <a:lnTo>
                    <a:pt x="1754" y="1120"/>
                  </a:lnTo>
                  <a:lnTo>
                    <a:pt x="1559" y="1242"/>
                  </a:lnTo>
                  <a:lnTo>
                    <a:pt x="1388" y="1388"/>
                  </a:lnTo>
                  <a:lnTo>
                    <a:pt x="1267" y="1559"/>
                  </a:lnTo>
                  <a:lnTo>
                    <a:pt x="1120" y="1729"/>
                  </a:lnTo>
                  <a:lnTo>
                    <a:pt x="1023" y="1924"/>
                  </a:lnTo>
                  <a:lnTo>
                    <a:pt x="950" y="2143"/>
                  </a:lnTo>
                  <a:lnTo>
                    <a:pt x="901" y="2387"/>
                  </a:lnTo>
                  <a:lnTo>
                    <a:pt x="877" y="2630"/>
                  </a:lnTo>
                  <a:lnTo>
                    <a:pt x="877" y="2898"/>
                  </a:lnTo>
                  <a:lnTo>
                    <a:pt x="901" y="3166"/>
                  </a:lnTo>
                  <a:lnTo>
                    <a:pt x="901" y="3166"/>
                  </a:lnTo>
                  <a:lnTo>
                    <a:pt x="682" y="3337"/>
                  </a:lnTo>
                  <a:lnTo>
                    <a:pt x="512" y="3507"/>
                  </a:lnTo>
                  <a:lnTo>
                    <a:pt x="341" y="3702"/>
                  </a:lnTo>
                  <a:lnTo>
                    <a:pt x="219" y="3921"/>
                  </a:lnTo>
                  <a:lnTo>
                    <a:pt x="122" y="4116"/>
                  </a:lnTo>
                  <a:lnTo>
                    <a:pt x="49" y="4335"/>
                  </a:lnTo>
                  <a:lnTo>
                    <a:pt x="24" y="4554"/>
                  </a:lnTo>
                  <a:lnTo>
                    <a:pt x="0" y="4774"/>
                  </a:lnTo>
                  <a:lnTo>
                    <a:pt x="24" y="4993"/>
                  </a:lnTo>
                  <a:lnTo>
                    <a:pt x="49" y="5212"/>
                  </a:lnTo>
                  <a:lnTo>
                    <a:pt x="122" y="5407"/>
                  </a:lnTo>
                  <a:lnTo>
                    <a:pt x="219" y="5626"/>
                  </a:lnTo>
                  <a:lnTo>
                    <a:pt x="341" y="5821"/>
                  </a:lnTo>
                  <a:lnTo>
                    <a:pt x="512" y="6016"/>
                  </a:lnTo>
                  <a:lnTo>
                    <a:pt x="682" y="6211"/>
                  </a:lnTo>
                  <a:lnTo>
                    <a:pt x="901" y="6381"/>
                  </a:lnTo>
                  <a:lnTo>
                    <a:pt x="901" y="6381"/>
                  </a:lnTo>
                  <a:lnTo>
                    <a:pt x="877" y="6649"/>
                  </a:lnTo>
                  <a:lnTo>
                    <a:pt x="877" y="6917"/>
                  </a:lnTo>
                  <a:lnTo>
                    <a:pt x="901" y="7160"/>
                  </a:lnTo>
                  <a:lnTo>
                    <a:pt x="950" y="7380"/>
                  </a:lnTo>
                  <a:lnTo>
                    <a:pt x="1023" y="7599"/>
                  </a:lnTo>
                  <a:lnTo>
                    <a:pt x="1120" y="7794"/>
                  </a:lnTo>
                  <a:lnTo>
                    <a:pt x="1267" y="7989"/>
                  </a:lnTo>
                  <a:lnTo>
                    <a:pt x="1388" y="8159"/>
                  </a:lnTo>
                  <a:lnTo>
                    <a:pt x="1559" y="8305"/>
                  </a:lnTo>
                  <a:lnTo>
                    <a:pt x="1754" y="8427"/>
                  </a:lnTo>
                  <a:lnTo>
                    <a:pt x="1949" y="8524"/>
                  </a:lnTo>
                  <a:lnTo>
                    <a:pt x="2168" y="8597"/>
                  </a:lnTo>
                  <a:lnTo>
                    <a:pt x="2387" y="8646"/>
                  </a:lnTo>
                  <a:lnTo>
                    <a:pt x="2655" y="8670"/>
                  </a:lnTo>
                  <a:lnTo>
                    <a:pt x="2898" y="8670"/>
                  </a:lnTo>
                  <a:lnTo>
                    <a:pt x="3166" y="8646"/>
                  </a:lnTo>
                  <a:lnTo>
                    <a:pt x="3166" y="8646"/>
                  </a:lnTo>
                  <a:lnTo>
                    <a:pt x="3410" y="8914"/>
                  </a:lnTo>
                  <a:lnTo>
                    <a:pt x="3653" y="9133"/>
                  </a:lnTo>
                  <a:lnTo>
                    <a:pt x="3921" y="9328"/>
                  </a:lnTo>
                  <a:lnTo>
                    <a:pt x="4189" y="945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730;p40"/>
            <p:cNvSpPr/>
            <p:nvPr/>
          </p:nvSpPr>
          <p:spPr>
            <a:xfrm>
              <a:off x="2161750" y="4522750"/>
              <a:ext cx="25" cy="256975"/>
            </a:xfrm>
            <a:custGeom>
              <a:avLst/>
              <a:gdLst/>
              <a:ahLst/>
              <a:cxnLst/>
              <a:rect l="l" t="t" r="r" b="b"/>
              <a:pathLst>
                <a:path w="1" h="10279" fill="none" extrusionOk="0">
                  <a:moveTo>
                    <a:pt x="1" y="10279"/>
                  </a:moveTo>
                  <a:lnTo>
                    <a:pt x="1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731;p40"/>
            <p:cNvSpPr/>
            <p:nvPr/>
          </p:nvSpPr>
          <p:spPr>
            <a:xfrm>
              <a:off x="2133750" y="4377850"/>
              <a:ext cx="56050" cy="56025"/>
            </a:xfrm>
            <a:custGeom>
              <a:avLst/>
              <a:gdLst/>
              <a:ahLst/>
              <a:cxnLst/>
              <a:rect l="l" t="t" r="r" b="b"/>
              <a:pathLst>
                <a:path w="2242" h="2241" fill="none" extrusionOk="0">
                  <a:moveTo>
                    <a:pt x="1121" y="2241"/>
                  </a:moveTo>
                  <a:lnTo>
                    <a:pt x="1121" y="2241"/>
                  </a:lnTo>
                  <a:lnTo>
                    <a:pt x="902" y="2217"/>
                  </a:lnTo>
                  <a:lnTo>
                    <a:pt x="682" y="2144"/>
                  </a:lnTo>
                  <a:lnTo>
                    <a:pt x="512" y="2046"/>
                  </a:lnTo>
                  <a:lnTo>
                    <a:pt x="341" y="1900"/>
                  </a:lnTo>
                  <a:lnTo>
                    <a:pt x="195" y="1754"/>
                  </a:lnTo>
                  <a:lnTo>
                    <a:pt x="98" y="1559"/>
                  </a:lnTo>
                  <a:lnTo>
                    <a:pt x="25" y="1340"/>
                  </a:lnTo>
                  <a:lnTo>
                    <a:pt x="0" y="1121"/>
                  </a:lnTo>
                  <a:lnTo>
                    <a:pt x="0" y="1121"/>
                  </a:lnTo>
                  <a:lnTo>
                    <a:pt x="25" y="901"/>
                  </a:lnTo>
                  <a:lnTo>
                    <a:pt x="98" y="682"/>
                  </a:lnTo>
                  <a:lnTo>
                    <a:pt x="195" y="487"/>
                  </a:lnTo>
                  <a:lnTo>
                    <a:pt x="341" y="317"/>
                  </a:lnTo>
                  <a:lnTo>
                    <a:pt x="512" y="195"/>
                  </a:lnTo>
                  <a:lnTo>
                    <a:pt x="682" y="98"/>
                  </a:lnTo>
                  <a:lnTo>
                    <a:pt x="902" y="25"/>
                  </a:lnTo>
                  <a:lnTo>
                    <a:pt x="1121" y="0"/>
                  </a:lnTo>
                  <a:lnTo>
                    <a:pt x="1121" y="0"/>
                  </a:lnTo>
                  <a:lnTo>
                    <a:pt x="1364" y="25"/>
                  </a:lnTo>
                  <a:lnTo>
                    <a:pt x="1559" y="98"/>
                  </a:lnTo>
                  <a:lnTo>
                    <a:pt x="1754" y="195"/>
                  </a:lnTo>
                  <a:lnTo>
                    <a:pt x="1924" y="317"/>
                  </a:lnTo>
                  <a:lnTo>
                    <a:pt x="2046" y="487"/>
                  </a:lnTo>
                  <a:lnTo>
                    <a:pt x="2168" y="682"/>
                  </a:lnTo>
                  <a:lnTo>
                    <a:pt x="2217" y="901"/>
                  </a:lnTo>
                  <a:lnTo>
                    <a:pt x="2241" y="1121"/>
                  </a:lnTo>
                  <a:lnTo>
                    <a:pt x="2241" y="1121"/>
                  </a:lnTo>
                  <a:lnTo>
                    <a:pt x="2217" y="1340"/>
                  </a:lnTo>
                  <a:lnTo>
                    <a:pt x="2168" y="1559"/>
                  </a:lnTo>
                  <a:lnTo>
                    <a:pt x="2046" y="1754"/>
                  </a:lnTo>
                  <a:lnTo>
                    <a:pt x="1924" y="1900"/>
                  </a:lnTo>
                  <a:lnTo>
                    <a:pt x="1754" y="2046"/>
                  </a:lnTo>
                  <a:lnTo>
                    <a:pt x="1559" y="2144"/>
                  </a:lnTo>
                  <a:lnTo>
                    <a:pt x="1364" y="2217"/>
                  </a:lnTo>
                  <a:lnTo>
                    <a:pt x="1121" y="2241"/>
                  </a:lnTo>
                  <a:lnTo>
                    <a:pt x="1121" y="224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732;p40"/>
            <p:cNvSpPr/>
            <p:nvPr/>
          </p:nvSpPr>
          <p:spPr>
            <a:xfrm>
              <a:off x="2038150" y="4589125"/>
              <a:ext cx="87100" cy="87100"/>
            </a:xfrm>
            <a:custGeom>
              <a:avLst/>
              <a:gdLst/>
              <a:ahLst/>
              <a:cxnLst/>
              <a:rect l="l" t="t" r="r" b="b"/>
              <a:pathLst>
                <a:path w="3484" h="3484" fill="none" extrusionOk="0">
                  <a:moveTo>
                    <a:pt x="1" y="0"/>
                  </a:moveTo>
                  <a:lnTo>
                    <a:pt x="3483" y="3483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733;p40"/>
            <p:cNvSpPr/>
            <p:nvPr/>
          </p:nvSpPr>
          <p:spPr>
            <a:xfrm>
              <a:off x="2194025" y="4564150"/>
              <a:ext cx="54825" cy="54825"/>
            </a:xfrm>
            <a:custGeom>
              <a:avLst/>
              <a:gdLst/>
              <a:ahLst/>
              <a:cxnLst/>
              <a:rect l="l" t="t" r="r" b="b"/>
              <a:pathLst>
                <a:path w="2193" h="2193" fill="none" extrusionOk="0">
                  <a:moveTo>
                    <a:pt x="2192" y="1"/>
                  </a:moveTo>
                  <a:lnTo>
                    <a:pt x="1" y="2193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4210129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What goal do you want to achieve?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304800" y="1671150"/>
            <a:ext cx="2918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050" dirty="0"/>
              <a:t>Reduce junk food I eat</a:t>
            </a:r>
          </a:p>
          <a:p>
            <a:pPr lvl="0"/>
            <a:r>
              <a:rPr lang="en-US" sz="1050" dirty="0"/>
              <a:t>Learn an exercise I like</a:t>
            </a:r>
          </a:p>
          <a:p>
            <a:pPr lvl="0"/>
            <a:r>
              <a:rPr lang="en-US" sz="1050" dirty="0"/>
              <a:t>Follow an exercise program</a:t>
            </a:r>
          </a:p>
          <a:p>
            <a:pPr lvl="0"/>
            <a:r>
              <a:rPr lang="en-US" sz="1050" dirty="0"/>
              <a:t>Learn to _________________</a:t>
            </a:r>
          </a:p>
          <a:p>
            <a:pPr lvl="0"/>
            <a:r>
              <a:rPr lang="en-US" sz="1050" dirty="0"/>
              <a:t>Have fewer fights with friends</a:t>
            </a:r>
          </a:p>
          <a:p>
            <a:pPr lvl="0"/>
            <a:r>
              <a:rPr lang="en-US" sz="1050" dirty="0"/>
              <a:t>Get along better with _______</a:t>
            </a:r>
          </a:p>
          <a:p>
            <a:pPr lvl="0"/>
            <a:r>
              <a:rPr lang="en-US" sz="1050" dirty="0"/>
              <a:t>Make new friends</a:t>
            </a:r>
          </a:p>
          <a:p>
            <a:pPr lvl="0"/>
            <a:r>
              <a:rPr lang="en-US" sz="1050" dirty="0"/>
              <a:t>Hand in homework on time</a:t>
            </a:r>
          </a:p>
          <a:p>
            <a:pPr lvl="0"/>
            <a:r>
              <a:rPr lang="en-US" sz="1050" dirty="0"/>
              <a:t>Improve grade(s) in ________ </a:t>
            </a:r>
          </a:p>
          <a:p>
            <a:pPr lvl="0"/>
            <a:r>
              <a:rPr lang="en-US" sz="1050" dirty="0"/>
              <a:t>Be on time for class and appointments</a:t>
            </a:r>
          </a:p>
          <a:p>
            <a:pPr lvl="0"/>
            <a:r>
              <a:rPr lang="en-US" sz="1050" dirty="0"/>
              <a:t>Set up and use a personal schedule planner</a:t>
            </a:r>
          </a:p>
          <a:p>
            <a:pPr lvl="0"/>
            <a:r>
              <a:rPr lang="en-US" sz="1050" dirty="0"/>
              <a:t>Study for 30 minutes more each day</a:t>
            </a:r>
            <a:endParaRPr lang="en-US" sz="1050" b="1" dirty="0"/>
          </a:p>
        </p:txBody>
      </p:sp>
      <p:sp>
        <p:nvSpPr>
          <p:cNvPr id="8" name="Google Shape;120;p16"/>
          <p:cNvSpPr txBox="1">
            <a:spLocks noGrp="1"/>
          </p:cNvSpPr>
          <p:nvPr>
            <p:ph type="body" idx="1"/>
          </p:nvPr>
        </p:nvSpPr>
        <p:spPr>
          <a:xfrm>
            <a:off x="3048000" y="1657350"/>
            <a:ext cx="2895600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050" dirty="0"/>
              <a:t>Learn about stress and reduce the stress I feel</a:t>
            </a:r>
          </a:p>
          <a:p>
            <a:pPr lvl="0"/>
            <a:r>
              <a:rPr lang="en-US" sz="1050" dirty="0"/>
              <a:t>Learn techniques for anger management</a:t>
            </a:r>
          </a:p>
          <a:p>
            <a:pPr lvl="0"/>
            <a:r>
              <a:rPr lang="en-US" sz="1050" dirty="0"/>
              <a:t>Learn to be more assertive</a:t>
            </a:r>
          </a:p>
          <a:p>
            <a:pPr lvl="0"/>
            <a:r>
              <a:rPr lang="en-US" sz="1050" dirty="0"/>
              <a:t>Pick up and organize my room</a:t>
            </a:r>
          </a:p>
          <a:p>
            <a:pPr lvl="0"/>
            <a:r>
              <a:rPr lang="en-US" sz="1050" dirty="0"/>
              <a:t>Manage my money better</a:t>
            </a:r>
          </a:p>
          <a:p>
            <a:pPr lvl="0"/>
            <a:r>
              <a:rPr lang="en-US" sz="1050" dirty="0"/>
              <a:t>Save money for an activity or college</a:t>
            </a:r>
          </a:p>
          <a:p>
            <a:pPr lvl="0"/>
            <a:r>
              <a:rPr lang="en-US" sz="1050" dirty="0"/>
              <a:t>Volunteer at a local charity, soup kitchen, hospital, or nursing home</a:t>
            </a:r>
          </a:p>
          <a:p>
            <a:pPr lvl="0"/>
            <a:r>
              <a:rPr lang="en-US" sz="1050" dirty="0"/>
              <a:t>Spend only one hour on social media per day</a:t>
            </a:r>
          </a:p>
          <a:p>
            <a:pPr lvl="0"/>
            <a:r>
              <a:rPr lang="en-US" sz="1050" dirty="0"/>
              <a:t>Utilize social media platforms to campaign for a positive cause</a:t>
            </a:r>
          </a:p>
          <a:p>
            <a:r>
              <a:rPr lang="en-US" sz="1050" dirty="0"/>
              <a:t>Other</a:t>
            </a:r>
            <a:endParaRPr lang="en-US" sz="1050" b="1" dirty="0"/>
          </a:p>
        </p:txBody>
      </p:sp>
      <p:grpSp>
        <p:nvGrpSpPr>
          <p:cNvPr id="9" name="Google Shape;763;p40"/>
          <p:cNvGrpSpPr/>
          <p:nvPr/>
        </p:nvGrpSpPr>
        <p:grpSpPr>
          <a:xfrm>
            <a:off x="4454547" y="1044964"/>
            <a:ext cx="422253" cy="383786"/>
            <a:chOff x="4556450" y="4963575"/>
            <a:chExt cx="548025" cy="498100"/>
          </a:xfrm>
        </p:grpSpPr>
        <p:sp>
          <p:nvSpPr>
            <p:cNvPr id="10" name="Google Shape;764;p40"/>
            <p:cNvSpPr/>
            <p:nvPr/>
          </p:nvSpPr>
          <p:spPr>
            <a:xfrm>
              <a:off x="4611850" y="5222350"/>
              <a:ext cx="436600" cy="239325"/>
            </a:xfrm>
            <a:custGeom>
              <a:avLst/>
              <a:gdLst/>
              <a:ahLst/>
              <a:cxnLst/>
              <a:rect l="l" t="t" r="r" b="b"/>
              <a:pathLst>
                <a:path w="17464" h="9573" fill="none" extrusionOk="0">
                  <a:moveTo>
                    <a:pt x="1" y="1"/>
                  </a:moveTo>
                  <a:lnTo>
                    <a:pt x="1" y="4677"/>
                  </a:lnTo>
                  <a:lnTo>
                    <a:pt x="8720" y="9572"/>
                  </a:lnTo>
                  <a:lnTo>
                    <a:pt x="17463" y="4677"/>
                  </a:lnTo>
                  <a:lnTo>
                    <a:pt x="17463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765;p40"/>
            <p:cNvSpPr/>
            <p:nvPr/>
          </p:nvSpPr>
          <p:spPr>
            <a:xfrm>
              <a:off x="4612475" y="4963575"/>
              <a:ext cx="435975" cy="125450"/>
            </a:xfrm>
            <a:custGeom>
              <a:avLst/>
              <a:gdLst/>
              <a:ahLst/>
              <a:cxnLst/>
              <a:rect l="l" t="t" r="r" b="b"/>
              <a:pathLst>
                <a:path w="17439" h="5018" fill="none" extrusionOk="0">
                  <a:moveTo>
                    <a:pt x="17438" y="5018"/>
                  </a:moveTo>
                  <a:lnTo>
                    <a:pt x="8671" y="1"/>
                  </a:lnTo>
                  <a:lnTo>
                    <a:pt x="0" y="5018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766;p40"/>
            <p:cNvSpPr/>
            <p:nvPr/>
          </p:nvSpPr>
          <p:spPr>
            <a:xfrm>
              <a:off x="4556450" y="5089000"/>
              <a:ext cx="274025" cy="225925"/>
            </a:xfrm>
            <a:custGeom>
              <a:avLst/>
              <a:gdLst/>
              <a:ahLst/>
              <a:cxnLst/>
              <a:rect l="l" t="t" r="r" b="b"/>
              <a:pathLst>
                <a:path w="10961" h="9037" fill="none" extrusionOk="0">
                  <a:moveTo>
                    <a:pt x="8720" y="9037"/>
                  </a:moveTo>
                  <a:lnTo>
                    <a:pt x="1" y="4068"/>
                  </a:lnTo>
                  <a:lnTo>
                    <a:pt x="2241" y="1"/>
                  </a:lnTo>
                  <a:lnTo>
                    <a:pt x="10960" y="4969"/>
                  </a:lnTo>
                  <a:lnTo>
                    <a:pt x="8720" y="9037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767;p40"/>
            <p:cNvSpPr/>
            <p:nvPr/>
          </p:nvSpPr>
          <p:spPr>
            <a:xfrm>
              <a:off x="4830450" y="5089000"/>
              <a:ext cx="274025" cy="225925"/>
            </a:xfrm>
            <a:custGeom>
              <a:avLst/>
              <a:gdLst/>
              <a:ahLst/>
              <a:cxnLst/>
              <a:rect l="l" t="t" r="r" b="b"/>
              <a:pathLst>
                <a:path w="10961" h="9037" fill="none" extrusionOk="0">
                  <a:moveTo>
                    <a:pt x="2241" y="9037"/>
                  </a:moveTo>
                  <a:lnTo>
                    <a:pt x="10960" y="4068"/>
                  </a:lnTo>
                  <a:lnTo>
                    <a:pt x="8719" y="1"/>
                  </a:lnTo>
                  <a:lnTo>
                    <a:pt x="0" y="4969"/>
                  </a:lnTo>
                  <a:lnTo>
                    <a:pt x="2241" y="9037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768;p40"/>
            <p:cNvSpPr/>
            <p:nvPr/>
          </p:nvSpPr>
          <p:spPr>
            <a:xfrm>
              <a:off x="4830450" y="5213225"/>
              <a:ext cx="25" cy="248450"/>
            </a:xfrm>
            <a:custGeom>
              <a:avLst/>
              <a:gdLst/>
              <a:ahLst/>
              <a:cxnLst/>
              <a:rect l="l" t="t" r="r" b="b"/>
              <a:pathLst>
                <a:path w="1" h="9938" fill="none" extrusionOk="0">
                  <a:moveTo>
                    <a:pt x="0" y="0"/>
                  </a:moveTo>
                  <a:lnTo>
                    <a:pt x="0" y="9937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667270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0477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Using the FCCLA Planning Process, begin to plan your project for A Better You. Set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a SMART goal to achieve.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04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1800" dirty="0"/>
              <a:t>Think: What makes you, you?</a:t>
            </a:r>
            <a:endParaRPr sz="1800" dirty="0"/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91950"/>
            <a:ext cx="5204475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What roles do you have?</a:t>
            </a:r>
          </a:p>
          <a:p>
            <a:pPr lvl="0"/>
            <a:r>
              <a:rPr lang="en-US" sz="1200" dirty="0"/>
              <a:t>What skills and talents do you possess?</a:t>
            </a:r>
          </a:p>
          <a:p>
            <a:pPr lvl="0"/>
            <a:r>
              <a:rPr lang="en-US" sz="1200" dirty="0"/>
              <a:t>What are your interests?</a:t>
            </a:r>
          </a:p>
          <a:p>
            <a:r>
              <a:rPr lang="en-US" sz="1200" dirty="0"/>
              <a:t>What are your bad habits?</a:t>
            </a:r>
            <a:endParaRPr sz="1200" b="1" dirty="0">
              <a:solidFill>
                <a:schemeClr val="tx1"/>
              </a:solidFill>
            </a:endParaRPr>
          </a:p>
        </p:txBody>
      </p:sp>
      <p:grpSp>
        <p:nvGrpSpPr>
          <p:cNvPr id="6" name="Google Shape;475;p40"/>
          <p:cNvGrpSpPr/>
          <p:nvPr/>
        </p:nvGrpSpPr>
        <p:grpSpPr>
          <a:xfrm>
            <a:off x="3962400" y="742950"/>
            <a:ext cx="244703" cy="611022"/>
            <a:chOff x="3384375" y="2267500"/>
            <a:chExt cx="203375" cy="507825"/>
          </a:xfrm>
        </p:grpSpPr>
        <p:sp>
          <p:nvSpPr>
            <p:cNvPr id="7" name="Google Shape;476;p40"/>
            <p:cNvSpPr/>
            <p:nvPr/>
          </p:nvSpPr>
          <p:spPr>
            <a:xfrm>
              <a:off x="3384375" y="2373425"/>
              <a:ext cx="203375" cy="401900"/>
            </a:xfrm>
            <a:custGeom>
              <a:avLst/>
              <a:gdLst/>
              <a:ahLst/>
              <a:cxnLst/>
              <a:rect l="l" t="t" r="r" b="b"/>
              <a:pathLst>
                <a:path w="8135" h="16076" fill="none" extrusionOk="0">
                  <a:moveTo>
                    <a:pt x="4896" y="1"/>
                  </a:moveTo>
                  <a:lnTo>
                    <a:pt x="4896" y="1"/>
                  </a:lnTo>
                  <a:lnTo>
                    <a:pt x="4701" y="74"/>
                  </a:lnTo>
                  <a:lnTo>
                    <a:pt x="4506" y="147"/>
                  </a:lnTo>
                  <a:lnTo>
                    <a:pt x="4287" y="196"/>
                  </a:lnTo>
                  <a:lnTo>
                    <a:pt x="4068" y="196"/>
                  </a:lnTo>
                  <a:lnTo>
                    <a:pt x="4068" y="196"/>
                  </a:lnTo>
                  <a:lnTo>
                    <a:pt x="3848" y="196"/>
                  </a:lnTo>
                  <a:lnTo>
                    <a:pt x="3654" y="147"/>
                  </a:lnTo>
                  <a:lnTo>
                    <a:pt x="3434" y="98"/>
                  </a:lnTo>
                  <a:lnTo>
                    <a:pt x="3240" y="1"/>
                  </a:lnTo>
                  <a:lnTo>
                    <a:pt x="3240" y="1"/>
                  </a:lnTo>
                  <a:lnTo>
                    <a:pt x="2996" y="50"/>
                  </a:lnTo>
                  <a:lnTo>
                    <a:pt x="2777" y="98"/>
                  </a:lnTo>
                  <a:lnTo>
                    <a:pt x="2558" y="171"/>
                  </a:lnTo>
                  <a:lnTo>
                    <a:pt x="2363" y="269"/>
                  </a:lnTo>
                  <a:lnTo>
                    <a:pt x="2168" y="366"/>
                  </a:lnTo>
                  <a:lnTo>
                    <a:pt x="1973" y="464"/>
                  </a:lnTo>
                  <a:lnTo>
                    <a:pt x="1803" y="585"/>
                  </a:lnTo>
                  <a:lnTo>
                    <a:pt x="1632" y="731"/>
                  </a:lnTo>
                  <a:lnTo>
                    <a:pt x="1486" y="878"/>
                  </a:lnTo>
                  <a:lnTo>
                    <a:pt x="1340" y="1024"/>
                  </a:lnTo>
                  <a:lnTo>
                    <a:pt x="1072" y="1365"/>
                  </a:lnTo>
                  <a:lnTo>
                    <a:pt x="853" y="1779"/>
                  </a:lnTo>
                  <a:lnTo>
                    <a:pt x="658" y="2193"/>
                  </a:lnTo>
                  <a:lnTo>
                    <a:pt x="488" y="2680"/>
                  </a:lnTo>
                  <a:lnTo>
                    <a:pt x="341" y="3167"/>
                  </a:lnTo>
                  <a:lnTo>
                    <a:pt x="244" y="3727"/>
                  </a:lnTo>
                  <a:lnTo>
                    <a:pt x="147" y="4287"/>
                  </a:lnTo>
                  <a:lnTo>
                    <a:pt x="73" y="4896"/>
                  </a:lnTo>
                  <a:lnTo>
                    <a:pt x="49" y="5529"/>
                  </a:lnTo>
                  <a:lnTo>
                    <a:pt x="25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5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5"/>
                  </a:lnTo>
                  <a:lnTo>
                    <a:pt x="268" y="7502"/>
                  </a:lnTo>
                  <a:lnTo>
                    <a:pt x="390" y="7575"/>
                  </a:lnTo>
                  <a:lnTo>
                    <a:pt x="512" y="7624"/>
                  </a:lnTo>
                  <a:lnTo>
                    <a:pt x="658" y="7648"/>
                  </a:lnTo>
                  <a:lnTo>
                    <a:pt x="658" y="7648"/>
                  </a:lnTo>
                  <a:lnTo>
                    <a:pt x="804" y="7624"/>
                  </a:lnTo>
                  <a:lnTo>
                    <a:pt x="926" y="7575"/>
                  </a:lnTo>
                  <a:lnTo>
                    <a:pt x="1048" y="7502"/>
                  </a:lnTo>
                  <a:lnTo>
                    <a:pt x="1145" y="7405"/>
                  </a:lnTo>
                  <a:lnTo>
                    <a:pt x="1218" y="7307"/>
                  </a:lnTo>
                  <a:lnTo>
                    <a:pt x="1267" y="7161"/>
                  </a:lnTo>
                  <a:lnTo>
                    <a:pt x="1291" y="7015"/>
                  </a:lnTo>
                  <a:lnTo>
                    <a:pt x="1316" y="6869"/>
                  </a:lnTo>
                  <a:lnTo>
                    <a:pt x="1316" y="6869"/>
                  </a:lnTo>
                  <a:lnTo>
                    <a:pt x="1340" y="6260"/>
                  </a:lnTo>
                  <a:lnTo>
                    <a:pt x="1413" y="5554"/>
                  </a:lnTo>
                  <a:lnTo>
                    <a:pt x="1510" y="4847"/>
                  </a:lnTo>
                  <a:lnTo>
                    <a:pt x="1632" y="4141"/>
                  </a:lnTo>
                  <a:lnTo>
                    <a:pt x="1754" y="3532"/>
                  </a:lnTo>
                  <a:lnTo>
                    <a:pt x="1876" y="3021"/>
                  </a:lnTo>
                  <a:lnTo>
                    <a:pt x="1998" y="2680"/>
                  </a:lnTo>
                  <a:lnTo>
                    <a:pt x="2046" y="2607"/>
                  </a:lnTo>
                  <a:lnTo>
                    <a:pt x="2095" y="2582"/>
                  </a:lnTo>
                  <a:lnTo>
                    <a:pt x="2095" y="2582"/>
                  </a:lnTo>
                  <a:lnTo>
                    <a:pt x="2095" y="2631"/>
                  </a:lnTo>
                  <a:lnTo>
                    <a:pt x="2119" y="2729"/>
                  </a:lnTo>
                  <a:lnTo>
                    <a:pt x="2119" y="3143"/>
                  </a:lnTo>
                  <a:lnTo>
                    <a:pt x="2071" y="4555"/>
                  </a:lnTo>
                  <a:lnTo>
                    <a:pt x="1949" y="6577"/>
                  </a:lnTo>
                  <a:lnTo>
                    <a:pt x="1827" y="8842"/>
                  </a:lnTo>
                  <a:lnTo>
                    <a:pt x="1535" y="13128"/>
                  </a:lnTo>
                  <a:lnTo>
                    <a:pt x="1389" y="15077"/>
                  </a:lnTo>
                  <a:lnTo>
                    <a:pt x="1389" y="15077"/>
                  </a:lnTo>
                  <a:lnTo>
                    <a:pt x="1389" y="15247"/>
                  </a:lnTo>
                  <a:lnTo>
                    <a:pt x="1413" y="15418"/>
                  </a:lnTo>
                  <a:lnTo>
                    <a:pt x="1462" y="15564"/>
                  </a:lnTo>
                  <a:lnTo>
                    <a:pt x="1559" y="15710"/>
                  </a:lnTo>
                  <a:lnTo>
                    <a:pt x="1657" y="15856"/>
                  </a:lnTo>
                  <a:lnTo>
                    <a:pt x="1778" y="15953"/>
                  </a:lnTo>
                  <a:lnTo>
                    <a:pt x="1924" y="16026"/>
                  </a:lnTo>
                  <a:lnTo>
                    <a:pt x="2095" y="16075"/>
                  </a:lnTo>
                  <a:lnTo>
                    <a:pt x="2095" y="16075"/>
                  </a:lnTo>
                  <a:lnTo>
                    <a:pt x="2217" y="16075"/>
                  </a:lnTo>
                  <a:lnTo>
                    <a:pt x="2217" y="16075"/>
                  </a:lnTo>
                  <a:lnTo>
                    <a:pt x="2387" y="16075"/>
                  </a:lnTo>
                  <a:lnTo>
                    <a:pt x="2509" y="16026"/>
                  </a:lnTo>
                  <a:lnTo>
                    <a:pt x="2655" y="15953"/>
                  </a:lnTo>
                  <a:lnTo>
                    <a:pt x="2777" y="15880"/>
                  </a:lnTo>
                  <a:lnTo>
                    <a:pt x="2874" y="15758"/>
                  </a:lnTo>
                  <a:lnTo>
                    <a:pt x="2947" y="15637"/>
                  </a:lnTo>
                  <a:lnTo>
                    <a:pt x="3020" y="15491"/>
                  </a:lnTo>
                  <a:lnTo>
                    <a:pt x="3045" y="15344"/>
                  </a:lnTo>
                  <a:lnTo>
                    <a:pt x="3702" y="8525"/>
                  </a:lnTo>
                  <a:lnTo>
                    <a:pt x="3702" y="8525"/>
                  </a:lnTo>
                  <a:lnTo>
                    <a:pt x="3727" y="8452"/>
                  </a:lnTo>
                  <a:lnTo>
                    <a:pt x="3775" y="8330"/>
                  </a:lnTo>
                  <a:lnTo>
                    <a:pt x="3824" y="8282"/>
                  </a:lnTo>
                  <a:lnTo>
                    <a:pt x="3873" y="8208"/>
                  </a:lnTo>
                  <a:lnTo>
                    <a:pt x="3970" y="8184"/>
                  </a:lnTo>
                  <a:lnTo>
                    <a:pt x="4068" y="8160"/>
                  </a:lnTo>
                  <a:lnTo>
                    <a:pt x="4068" y="8160"/>
                  </a:lnTo>
                  <a:lnTo>
                    <a:pt x="4165" y="8184"/>
                  </a:lnTo>
                  <a:lnTo>
                    <a:pt x="4263" y="8208"/>
                  </a:lnTo>
                  <a:lnTo>
                    <a:pt x="4311" y="8282"/>
                  </a:lnTo>
                  <a:lnTo>
                    <a:pt x="4360" y="8330"/>
                  </a:lnTo>
                  <a:lnTo>
                    <a:pt x="4409" y="8452"/>
                  </a:lnTo>
                  <a:lnTo>
                    <a:pt x="4433" y="8525"/>
                  </a:lnTo>
                  <a:lnTo>
                    <a:pt x="5091" y="15344"/>
                  </a:lnTo>
                  <a:lnTo>
                    <a:pt x="5091" y="15344"/>
                  </a:lnTo>
                  <a:lnTo>
                    <a:pt x="5115" y="15491"/>
                  </a:lnTo>
                  <a:lnTo>
                    <a:pt x="5188" y="15637"/>
                  </a:lnTo>
                  <a:lnTo>
                    <a:pt x="5261" y="15758"/>
                  </a:lnTo>
                  <a:lnTo>
                    <a:pt x="5358" y="15880"/>
                  </a:lnTo>
                  <a:lnTo>
                    <a:pt x="5480" y="15953"/>
                  </a:lnTo>
                  <a:lnTo>
                    <a:pt x="5626" y="16026"/>
                  </a:lnTo>
                  <a:lnTo>
                    <a:pt x="5748" y="16075"/>
                  </a:lnTo>
                  <a:lnTo>
                    <a:pt x="5919" y="16075"/>
                  </a:lnTo>
                  <a:lnTo>
                    <a:pt x="5919" y="16075"/>
                  </a:lnTo>
                  <a:lnTo>
                    <a:pt x="6040" y="16075"/>
                  </a:lnTo>
                  <a:lnTo>
                    <a:pt x="6040" y="16075"/>
                  </a:lnTo>
                  <a:lnTo>
                    <a:pt x="6211" y="16026"/>
                  </a:lnTo>
                  <a:lnTo>
                    <a:pt x="6357" y="15953"/>
                  </a:lnTo>
                  <a:lnTo>
                    <a:pt x="6479" y="15856"/>
                  </a:lnTo>
                  <a:lnTo>
                    <a:pt x="6576" y="15710"/>
                  </a:lnTo>
                  <a:lnTo>
                    <a:pt x="6674" y="15564"/>
                  </a:lnTo>
                  <a:lnTo>
                    <a:pt x="6722" y="15418"/>
                  </a:lnTo>
                  <a:lnTo>
                    <a:pt x="6747" y="15247"/>
                  </a:lnTo>
                  <a:lnTo>
                    <a:pt x="6747" y="15077"/>
                  </a:lnTo>
                  <a:lnTo>
                    <a:pt x="6747" y="15077"/>
                  </a:lnTo>
                  <a:lnTo>
                    <a:pt x="6601" y="13128"/>
                  </a:lnTo>
                  <a:lnTo>
                    <a:pt x="6333" y="8890"/>
                  </a:lnTo>
                  <a:lnTo>
                    <a:pt x="6187" y="6601"/>
                  </a:lnTo>
                  <a:lnTo>
                    <a:pt x="6089" y="4604"/>
                  </a:lnTo>
                  <a:lnTo>
                    <a:pt x="6040" y="3167"/>
                  </a:lnTo>
                  <a:lnTo>
                    <a:pt x="6040" y="2753"/>
                  </a:lnTo>
                  <a:lnTo>
                    <a:pt x="6040" y="2582"/>
                  </a:lnTo>
                  <a:lnTo>
                    <a:pt x="6040" y="2582"/>
                  </a:lnTo>
                  <a:lnTo>
                    <a:pt x="6065" y="2582"/>
                  </a:lnTo>
                  <a:lnTo>
                    <a:pt x="6089" y="2582"/>
                  </a:lnTo>
                  <a:lnTo>
                    <a:pt x="6138" y="2680"/>
                  </a:lnTo>
                  <a:lnTo>
                    <a:pt x="6235" y="2996"/>
                  </a:lnTo>
                  <a:lnTo>
                    <a:pt x="6381" y="3484"/>
                  </a:lnTo>
                  <a:lnTo>
                    <a:pt x="6503" y="4117"/>
                  </a:lnTo>
                  <a:lnTo>
                    <a:pt x="6625" y="4823"/>
                  </a:lnTo>
                  <a:lnTo>
                    <a:pt x="6722" y="5554"/>
                  </a:lnTo>
                  <a:lnTo>
                    <a:pt x="6795" y="6260"/>
                  </a:lnTo>
                  <a:lnTo>
                    <a:pt x="6820" y="6869"/>
                  </a:lnTo>
                  <a:lnTo>
                    <a:pt x="6820" y="6869"/>
                  </a:lnTo>
                  <a:lnTo>
                    <a:pt x="6844" y="7015"/>
                  </a:lnTo>
                  <a:lnTo>
                    <a:pt x="6869" y="7161"/>
                  </a:lnTo>
                  <a:lnTo>
                    <a:pt x="6917" y="7307"/>
                  </a:lnTo>
                  <a:lnTo>
                    <a:pt x="6990" y="7405"/>
                  </a:lnTo>
                  <a:lnTo>
                    <a:pt x="7088" y="7502"/>
                  </a:lnTo>
                  <a:lnTo>
                    <a:pt x="7209" y="7575"/>
                  </a:lnTo>
                  <a:lnTo>
                    <a:pt x="7331" y="7624"/>
                  </a:lnTo>
                  <a:lnTo>
                    <a:pt x="7477" y="7648"/>
                  </a:lnTo>
                  <a:lnTo>
                    <a:pt x="7477" y="7648"/>
                  </a:lnTo>
                  <a:lnTo>
                    <a:pt x="7624" y="7624"/>
                  </a:lnTo>
                  <a:lnTo>
                    <a:pt x="7745" y="7575"/>
                  </a:lnTo>
                  <a:lnTo>
                    <a:pt x="7867" y="7502"/>
                  </a:lnTo>
                  <a:lnTo>
                    <a:pt x="7964" y="7405"/>
                  </a:lnTo>
                  <a:lnTo>
                    <a:pt x="8038" y="7307"/>
                  </a:lnTo>
                  <a:lnTo>
                    <a:pt x="8086" y="7161"/>
                  </a:lnTo>
                  <a:lnTo>
                    <a:pt x="8111" y="7015"/>
                  </a:lnTo>
                  <a:lnTo>
                    <a:pt x="8135" y="6869"/>
                  </a:lnTo>
                  <a:lnTo>
                    <a:pt x="8135" y="6869"/>
                  </a:lnTo>
                  <a:lnTo>
                    <a:pt x="8111" y="5505"/>
                  </a:lnTo>
                  <a:lnTo>
                    <a:pt x="8086" y="4872"/>
                  </a:lnTo>
                  <a:lnTo>
                    <a:pt x="8038" y="4287"/>
                  </a:lnTo>
                  <a:lnTo>
                    <a:pt x="7964" y="3703"/>
                  </a:lnTo>
                  <a:lnTo>
                    <a:pt x="7867" y="3167"/>
                  </a:lnTo>
                  <a:lnTo>
                    <a:pt x="7745" y="2656"/>
                  </a:lnTo>
                  <a:lnTo>
                    <a:pt x="7599" y="2168"/>
                  </a:lnTo>
                  <a:lnTo>
                    <a:pt x="7404" y="1754"/>
                  </a:lnTo>
                  <a:lnTo>
                    <a:pt x="7185" y="1365"/>
                  </a:lnTo>
                  <a:lnTo>
                    <a:pt x="7063" y="1170"/>
                  </a:lnTo>
                  <a:lnTo>
                    <a:pt x="6917" y="999"/>
                  </a:lnTo>
                  <a:lnTo>
                    <a:pt x="6771" y="853"/>
                  </a:lnTo>
                  <a:lnTo>
                    <a:pt x="6625" y="707"/>
                  </a:lnTo>
                  <a:lnTo>
                    <a:pt x="6454" y="561"/>
                  </a:lnTo>
                  <a:lnTo>
                    <a:pt x="6260" y="439"/>
                  </a:lnTo>
                  <a:lnTo>
                    <a:pt x="6065" y="342"/>
                  </a:lnTo>
                  <a:lnTo>
                    <a:pt x="5870" y="244"/>
                  </a:lnTo>
                  <a:lnTo>
                    <a:pt x="5651" y="171"/>
                  </a:lnTo>
                  <a:lnTo>
                    <a:pt x="5407" y="98"/>
                  </a:lnTo>
                  <a:lnTo>
                    <a:pt x="5164" y="50"/>
                  </a:lnTo>
                  <a:lnTo>
                    <a:pt x="4896" y="1"/>
                  </a:lnTo>
                  <a:lnTo>
                    <a:pt x="4896" y="1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77;p40"/>
            <p:cNvSpPr/>
            <p:nvPr/>
          </p:nvSpPr>
          <p:spPr>
            <a:xfrm>
              <a:off x="3443425" y="2267500"/>
              <a:ext cx="85275" cy="93775"/>
            </a:xfrm>
            <a:custGeom>
              <a:avLst/>
              <a:gdLst/>
              <a:ahLst/>
              <a:cxnLst/>
              <a:rect l="l" t="t" r="r" b="b"/>
              <a:pathLst>
                <a:path w="3411" h="3751" fill="none" extrusionOk="0">
                  <a:moveTo>
                    <a:pt x="1" y="1705"/>
                  </a:moveTo>
                  <a:lnTo>
                    <a:pt x="1" y="1705"/>
                  </a:lnTo>
                  <a:lnTo>
                    <a:pt x="1" y="1510"/>
                  </a:lnTo>
                  <a:lnTo>
                    <a:pt x="25" y="1315"/>
                  </a:lnTo>
                  <a:lnTo>
                    <a:pt x="74" y="1145"/>
                  </a:lnTo>
                  <a:lnTo>
                    <a:pt x="123" y="999"/>
                  </a:lnTo>
                  <a:lnTo>
                    <a:pt x="196" y="852"/>
                  </a:lnTo>
                  <a:lnTo>
                    <a:pt x="293" y="706"/>
                  </a:lnTo>
                  <a:lnTo>
                    <a:pt x="391" y="585"/>
                  </a:lnTo>
                  <a:lnTo>
                    <a:pt x="488" y="463"/>
                  </a:lnTo>
                  <a:lnTo>
                    <a:pt x="610" y="341"/>
                  </a:lnTo>
                  <a:lnTo>
                    <a:pt x="756" y="268"/>
                  </a:lnTo>
                  <a:lnTo>
                    <a:pt x="902" y="171"/>
                  </a:lnTo>
                  <a:lnTo>
                    <a:pt x="1048" y="122"/>
                  </a:lnTo>
                  <a:lnTo>
                    <a:pt x="1194" y="49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876" y="0"/>
                  </a:lnTo>
                  <a:lnTo>
                    <a:pt x="2047" y="24"/>
                  </a:lnTo>
                  <a:lnTo>
                    <a:pt x="2217" y="49"/>
                  </a:lnTo>
                  <a:lnTo>
                    <a:pt x="2363" y="122"/>
                  </a:lnTo>
                  <a:lnTo>
                    <a:pt x="2509" y="171"/>
                  </a:lnTo>
                  <a:lnTo>
                    <a:pt x="2656" y="268"/>
                  </a:lnTo>
                  <a:lnTo>
                    <a:pt x="2802" y="341"/>
                  </a:lnTo>
                  <a:lnTo>
                    <a:pt x="2923" y="463"/>
                  </a:lnTo>
                  <a:lnTo>
                    <a:pt x="3021" y="585"/>
                  </a:lnTo>
                  <a:lnTo>
                    <a:pt x="3118" y="706"/>
                  </a:lnTo>
                  <a:lnTo>
                    <a:pt x="3216" y="852"/>
                  </a:lnTo>
                  <a:lnTo>
                    <a:pt x="3289" y="999"/>
                  </a:lnTo>
                  <a:lnTo>
                    <a:pt x="3337" y="1145"/>
                  </a:lnTo>
                  <a:lnTo>
                    <a:pt x="3386" y="1315"/>
                  </a:lnTo>
                  <a:lnTo>
                    <a:pt x="3411" y="1510"/>
                  </a:lnTo>
                  <a:lnTo>
                    <a:pt x="3411" y="1705"/>
                  </a:lnTo>
                  <a:lnTo>
                    <a:pt x="3411" y="1705"/>
                  </a:lnTo>
                  <a:lnTo>
                    <a:pt x="3411" y="1900"/>
                  </a:lnTo>
                  <a:lnTo>
                    <a:pt x="3386" y="2095"/>
                  </a:lnTo>
                  <a:lnTo>
                    <a:pt x="3337" y="2265"/>
                  </a:lnTo>
                  <a:lnTo>
                    <a:pt x="3289" y="2460"/>
                  </a:lnTo>
                  <a:lnTo>
                    <a:pt x="3216" y="2630"/>
                  </a:lnTo>
                  <a:lnTo>
                    <a:pt x="3118" y="2801"/>
                  </a:lnTo>
                  <a:lnTo>
                    <a:pt x="3021" y="2971"/>
                  </a:lnTo>
                  <a:lnTo>
                    <a:pt x="2923" y="3117"/>
                  </a:lnTo>
                  <a:lnTo>
                    <a:pt x="2802" y="3264"/>
                  </a:lnTo>
                  <a:lnTo>
                    <a:pt x="2656" y="3385"/>
                  </a:lnTo>
                  <a:lnTo>
                    <a:pt x="2509" y="3483"/>
                  </a:lnTo>
                  <a:lnTo>
                    <a:pt x="2363" y="3580"/>
                  </a:lnTo>
                  <a:lnTo>
                    <a:pt x="2217" y="3653"/>
                  </a:lnTo>
                  <a:lnTo>
                    <a:pt x="2047" y="3702"/>
                  </a:lnTo>
                  <a:lnTo>
                    <a:pt x="1876" y="3751"/>
                  </a:lnTo>
                  <a:lnTo>
                    <a:pt x="1706" y="3751"/>
                  </a:lnTo>
                  <a:lnTo>
                    <a:pt x="1706" y="3751"/>
                  </a:lnTo>
                  <a:lnTo>
                    <a:pt x="1535" y="3751"/>
                  </a:lnTo>
                  <a:lnTo>
                    <a:pt x="1365" y="3702"/>
                  </a:lnTo>
                  <a:lnTo>
                    <a:pt x="1194" y="3653"/>
                  </a:lnTo>
                  <a:lnTo>
                    <a:pt x="1048" y="3580"/>
                  </a:lnTo>
                  <a:lnTo>
                    <a:pt x="902" y="3483"/>
                  </a:lnTo>
                  <a:lnTo>
                    <a:pt x="756" y="3385"/>
                  </a:lnTo>
                  <a:lnTo>
                    <a:pt x="610" y="3264"/>
                  </a:lnTo>
                  <a:lnTo>
                    <a:pt x="488" y="3117"/>
                  </a:lnTo>
                  <a:lnTo>
                    <a:pt x="391" y="2971"/>
                  </a:lnTo>
                  <a:lnTo>
                    <a:pt x="293" y="2801"/>
                  </a:lnTo>
                  <a:lnTo>
                    <a:pt x="196" y="2630"/>
                  </a:lnTo>
                  <a:lnTo>
                    <a:pt x="123" y="2460"/>
                  </a:lnTo>
                  <a:lnTo>
                    <a:pt x="74" y="2265"/>
                  </a:lnTo>
                  <a:lnTo>
                    <a:pt x="25" y="2095"/>
                  </a:lnTo>
                  <a:lnTo>
                    <a:pt x="1" y="1900"/>
                  </a:lnTo>
                  <a:lnTo>
                    <a:pt x="1" y="1705"/>
                  </a:lnTo>
                  <a:lnTo>
                    <a:pt x="1" y="1705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1180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1428750"/>
            <a:ext cx="8534400" cy="579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100" b="1" dirty="0">
                <a:solidFill>
                  <a:schemeClr val="bg1"/>
                </a:solidFill>
                <a:latin typeface="Arial"/>
                <a:ea typeface="Arial"/>
              </a:rPr>
              <a:t>Write these characteristics</a:t>
            </a:r>
          </a:p>
          <a:p>
            <a:pPr algn="ctr">
              <a:lnSpc>
                <a:spcPts val="4400"/>
              </a:lnSpc>
            </a:pPr>
            <a:r>
              <a:rPr lang="en-US" sz="4100" b="1" dirty="0">
                <a:solidFill>
                  <a:schemeClr val="bg1"/>
                </a:solidFill>
                <a:latin typeface="Arial"/>
                <a:ea typeface="Arial"/>
              </a:rPr>
              <a:t>on your sheet inside</a:t>
            </a:r>
          </a:p>
          <a:p>
            <a:pPr algn="ctr">
              <a:lnSpc>
                <a:spcPts val="4400"/>
              </a:lnSpc>
            </a:pPr>
            <a:r>
              <a:rPr lang="en-US" sz="4100" b="1" dirty="0">
                <a:solidFill>
                  <a:schemeClr val="bg1"/>
                </a:solidFill>
                <a:latin typeface="Arial"/>
                <a:ea typeface="Arial"/>
              </a:rPr>
              <a:t>your handprint.</a:t>
            </a:r>
            <a:endParaRPr lang="en-US" sz="41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3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173269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83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Think: How does the world perceive you? How would these groups describe you?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91950"/>
            <a:ext cx="5204475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Friends</a:t>
            </a:r>
          </a:p>
          <a:p>
            <a:pPr lvl="0"/>
            <a:r>
              <a:rPr lang="en-US" sz="1200" dirty="0"/>
              <a:t>Family</a:t>
            </a:r>
          </a:p>
          <a:p>
            <a:pPr lvl="0"/>
            <a:r>
              <a:rPr lang="en-US" sz="1200" dirty="0"/>
              <a:t>Coaches</a:t>
            </a:r>
          </a:p>
          <a:p>
            <a:pPr lvl="0"/>
            <a:r>
              <a:rPr lang="en-US" sz="1200" dirty="0"/>
              <a:t>Employers</a:t>
            </a:r>
          </a:p>
          <a:p>
            <a:pPr lvl="0"/>
            <a:r>
              <a:rPr lang="en-US" sz="1200" dirty="0"/>
              <a:t>Teachers</a:t>
            </a:r>
          </a:p>
          <a:p>
            <a:r>
              <a:rPr lang="en-US" sz="1200" dirty="0"/>
              <a:t>Society at large</a:t>
            </a:r>
            <a:endParaRPr sz="1200" b="1" dirty="0">
              <a:solidFill>
                <a:schemeClr val="tx1"/>
              </a:solidFill>
            </a:endParaRPr>
          </a:p>
        </p:txBody>
      </p:sp>
      <p:sp>
        <p:nvSpPr>
          <p:cNvPr id="10" name="Google Shape;484;p40"/>
          <p:cNvSpPr/>
          <p:nvPr/>
        </p:nvSpPr>
        <p:spPr>
          <a:xfrm>
            <a:off x="5105399" y="887382"/>
            <a:ext cx="441207" cy="465168"/>
          </a:xfrm>
          <a:custGeom>
            <a:avLst/>
            <a:gdLst/>
            <a:ahLst/>
            <a:cxnLst/>
            <a:rect l="l" t="t" r="r" b="b"/>
            <a:pathLst>
              <a:path w="15247" h="16075" fill="none" extrusionOk="0">
                <a:moveTo>
                  <a:pt x="9401" y="10717"/>
                </a:moveTo>
                <a:lnTo>
                  <a:pt x="9401" y="10717"/>
                </a:lnTo>
                <a:lnTo>
                  <a:pt x="9085" y="10692"/>
                </a:lnTo>
                <a:lnTo>
                  <a:pt x="9085" y="9596"/>
                </a:lnTo>
                <a:lnTo>
                  <a:pt x="9085" y="9596"/>
                </a:lnTo>
                <a:lnTo>
                  <a:pt x="9401" y="9377"/>
                </a:lnTo>
                <a:lnTo>
                  <a:pt x="9718" y="9133"/>
                </a:lnTo>
                <a:lnTo>
                  <a:pt x="10010" y="8866"/>
                </a:lnTo>
                <a:lnTo>
                  <a:pt x="10302" y="8573"/>
                </a:lnTo>
                <a:lnTo>
                  <a:pt x="10546" y="8232"/>
                </a:lnTo>
                <a:lnTo>
                  <a:pt x="10765" y="7867"/>
                </a:lnTo>
                <a:lnTo>
                  <a:pt x="10984" y="7502"/>
                </a:lnTo>
                <a:lnTo>
                  <a:pt x="11155" y="7088"/>
                </a:lnTo>
                <a:lnTo>
                  <a:pt x="11155" y="7088"/>
                </a:lnTo>
                <a:lnTo>
                  <a:pt x="11228" y="7112"/>
                </a:lnTo>
                <a:lnTo>
                  <a:pt x="11228" y="7112"/>
                </a:lnTo>
                <a:lnTo>
                  <a:pt x="11374" y="7112"/>
                </a:lnTo>
                <a:lnTo>
                  <a:pt x="11496" y="7039"/>
                </a:lnTo>
                <a:lnTo>
                  <a:pt x="11617" y="6942"/>
                </a:lnTo>
                <a:lnTo>
                  <a:pt x="11715" y="6771"/>
                </a:lnTo>
                <a:lnTo>
                  <a:pt x="11812" y="6601"/>
                </a:lnTo>
                <a:lnTo>
                  <a:pt x="11910" y="6381"/>
                </a:lnTo>
                <a:lnTo>
                  <a:pt x="11958" y="6138"/>
                </a:lnTo>
                <a:lnTo>
                  <a:pt x="12007" y="5870"/>
                </a:lnTo>
                <a:lnTo>
                  <a:pt x="12007" y="5870"/>
                </a:lnTo>
                <a:lnTo>
                  <a:pt x="12031" y="5626"/>
                </a:lnTo>
                <a:lnTo>
                  <a:pt x="12007" y="5383"/>
                </a:lnTo>
                <a:lnTo>
                  <a:pt x="11983" y="5188"/>
                </a:lnTo>
                <a:lnTo>
                  <a:pt x="11934" y="4993"/>
                </a:lnTo>
                <a:lnTo>
                  <a:pt x="11885" y="4823"/>
                </a:lnTo>
                <a:lnTo>
                  <a:pt x="11812" y="4677"/>
                </a:lnTo>
                <a:lnTo>
                  <a:pt x="11715" y="4579"/>
                </a:lnTo>
                <a:lnTo>
                  <a:pt x="11593" y="4506"/>
                </a:lnTo>
                <a:lnTo>
                  <a:pt x="11593" y="4506"/>
                </a:lnTo>
                <a:lnTo>
                  <a:pt x="11666" y="4141"/>
                </a:lnTo>
                <a:lnTo>
                  <a:pt x="11690" y="3800"/>
                </a:lnTo>
                <a:lnTo>
                  <a:pt x="11690" y="3483"/>
                </a:lnTo>
                <a:lnTo>
                  <a:pt x="11690" y="3191"/>
                </a:lnTo>
                <a:lnTo>
                  <a:pt x="11666" y="2899"/>
                </a:lnTo>
                <a:lnTo>
                  <a:pt x="11617" y="2631"/>
                </a:lnTo>
                <a:lnTo>
                  <a:pt x="11544" y="2387"/>
                </a:lnTo>
                <a:lnTo>
                  <a:pt x="11471" y="2144"/>
                </a:lnTo>
                <a:lnTo>
                  <a:pt x="11374" y="1924"/>
                </a:lnTo>
                <a:lnTo>
                  <a:pt x="11276" y="1705"/>
                </a:lnTo>
                <a:lnTo>
                  <a:pt x="11155" y="1510"/>
                </a:lnTo>
                <a:lnTo>
                  <a:pt x="11009" y="1340"/>
                </a:lnTo>
                <a:lnTo>
                  <a:pt x="10862" y="1169"/>
                </a:lnTo>
                <a:lnTo>
                  <a:pt x="10716" y="1023"/>
                </a:lnTo>
                <a:lnTo>
                  <a:pt x="10400" y="755"/>
                </a:lnTo>
                <a:lnTo>
                  <a:pt x="10034" y="561"/>
                </a:lnTo>
                <a:lnTo>
                  <a:pt x="9669" y="366"/>
                </a:lnTo>
                <a:lnTo>
                  <a:pt x="9304" y="244"/>
                </a:lnTo>
                <a:lnTo>
                  <a:pt x="8938" y="146"/>
                </a:lnTo>
                <a:lnTo>
                  <a:pt x="8573" y="73"/>
                </a:lnTo>
                <a:lnTo>
                  <a:pt x="8232" y="25"/>
                </a:lnTo>
                <a:lnTo>
                  <a:pt x="7915" y="0"/>
                </a:lnTo>
                <a:lnTo>
                  <a:pt x="7623" y="0"/>
                </a:lnTo>
                <a:lnTo>
                  <a:pt x="7623" y="0"/>
                </a:lnTo>
                <a:lnTo>
                  <a:pt x="7282" y="25"/>
                </a:lnTo>
                <a:lnTo>
                  <a:pt x="6990" y="98"/>
                </a:lnTo>
                <a:lnTo>
                  <a:pt x="6746" y="171"/>
                </a:lnTo>
                <a:lnTo>
                  <a:pt x="6527" y="293"/>
                </a:lnTo>
                <a:lnTo>
                  <a:pt x="6332" y="390"/>
                </a:lnTo>
                <a:lnTo>
                  <a:pt x="6186" y="536"/>
                </a:lnTo>
                <a:lnTo>
                  <a:pt x="6040" y="658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553" y="853"/>
                </a:lnTo>
                <a:lnTo>
                  <a:pt x="5188" y="975"/>
                </a:lnTo>
                <a:lnTo>
                  <a:pt x="4871" y="1145"/>
                </a:lnTo>
                <a:lnTo>
                  <a:pt x="4603" y="1316"/>
                </a:lnTo>
                <a:lnTo>
                  <a:pt x="4360" y="1535"/>
                </a:lnTo>
                <a:lnTo>
                  <a:pt x="4165" y="1754"/>
                </a:lnTo>
                <a:lnTo>
                  <a:pt x="4019" y="2022"/>
                </a:lnTo>
                <a:lnTo>
                  <a:pt x="3897" y="2290"/>
                </a:lnTo>
                <a:lnTo>
                  <a:pt x="3799" y="2558"/>
                </a:lnTo>
                <a:lnTo>
                  <a:pt x="3726" y="2826"/>
                </a:lnTo>
                <a:lnTo>
                  <a:pt x="3678" y="3118"/>
                </a:lnTo>
                <a:lnTo>
                  <a:pt x="3629" y="3410"/>
                </a:lnTo>
                <a:lnTo>
                  <a:pt x="3629" y="3702"/>
                </a:lnTo>
                <a:lnTo>
                  <a:pt x="3629" y="3970"/>
                </a:lnTo>
                <a:lnTo>
                  <a:pt x="3678" y="4482"/>
                </a:lnTo>
                <a:lnTo>
                  <a:pt x="3678" y="4482"/>
                </a:lnTo>
                <a:lnTo>
                  <a:pt x="3678" y="4506"/>
                </a:lnTo>
                <a:lnTo>
                  <a:pt x="3678" y="4506"/>
                </a:lnTo>
                <a:lnTo>
                  <a:pt x="3556" y="4555"/>
                </a:lnTo>
                <a:lnTo>
                  <a:pt x="3459" y="4652"/>
                </a:lnTo>
                <a:lnTo>
                  <a:pt x="3385" y="4798"/>
                </a:lnTo>
                <a:lnTo>
                  <a:pt x="3312" y="4969"/>
                </a:lnTo>
                <a:lnTo>
                  <a:pt x="3264" y="5164"/>
                </a:lnTo>
                <a:lnTo>
                  <a:pt x="3239" y="5383"/>
                </a:lnTo>
                <a:lnTo>
                  <a:pt x="3215" y="5626"/>
                </a:lnTo>
                <a:lnTo>
                  <a:pt x="3239" y="5870"/>
                </a:lnTo>
                <a:lnTo>
                  <a:pt x="3239" y="5870"/>
                </a:lnTo>
                <a:lnTo>
                  <a:pt x="3288" y="6138"/>
                </a:lnTo>
                <a:lnTo>
                  <a:pt x="3337" y="6381"/>
                </a:lnTo>
                <a:lnTo>
                  <a:pt x="3434" y="6601"/>
                </a:lnTo>
                <a:lnTo>
                  <a:pt x="3532" y="6771"/>
                </a:lnTo>
                <a:lnTo>
                  <a:pt x="3629" y="6942"/>
                </a:lnTo>
                <a:lnTo>
                  <a:pt x="3751" y="7039"/>
                </a:lnTo>
                <a:lnTo>
                  <a:pt x="3873" y="7112"/>
                </a:lnTo>
                <a:lnTo>
                  <a:pt x="4019" y="7112"/>
                </a:lnTo>
                <a:lnTo>
                  <a:pt x="4019" y="7112"/>
                </a:lnTo>
                <a:lnTo>
                  <a:pt x="4092" y="7088"/>
                </a:lnTo>
                <a:lnTo>
                  <a:pt x="4092" y="7088"/>
                </a:lnTo>
                <a:lnTo>
                  <a:pt x="4262" y="7502"/>
                </a:lnTo>
                <a:lnTo>
                  <a:pt x="4481" y="7867"/>
                </a:lnTo>
                <a:lnTo>
                  <a:pt x="4701" y="8232"/>
                </a:lnTo>
                <a:lnTo>
                  <a:pt x="4969" y="8573"/>
                </a:lnTo>
                <a:lnTo>
                  <a:pt x="5236" y="8866"/>
                </a:lnTo>
                <a:lnTo>
                  <a:pt x="5529" y="9133"/>
                </a:lnTo>
                <a:lnTo>
                  <a:pt x="5845" y="9377"/>
                </a:lnTo>
                <a:lnTo>
                  <a:pt x="6162" y="9596"/>
                </a:lnTo>
                <a:lnTo>
                  <a:pt x="6162" y="10668"/>
                </a:lnTo>
                <a:lnTo>
                  <a:pt x="6162" y="10668"/>
                </a:lnTo>
                <a:lnTo>
                  <a:pt x="5650" y="10717"/>
                </a:lnTo>
                <a:lnTo>
                  <a:pt x="5650" y="10717"/>
                </a:lnTo>
                <a:lnTo>
                  <a:pt x="5066" y="10814"/>
                </a:lnTo>
                <a:lnTo>
                  <a:pt x="4506" y="10936"/>
                </a:lnTo>
                <a:lnTo>
                  <a:pt x="3946" y="11058"/>
                </a:lnTo>
                <a:lnTo>
                  <a:pt x="3410" y="11228"/>
                </a:lnTo>
                <a:lnTo>
                  <a:pt x="2923" y="11423"/>
                </a:lnTo>
                <a:lnTo>
                  <a:pt x="2460" y="11642"/>
                </a:lnTo>
                <a:lnTo>
                  <a:pt x="2022" y="11886"/>
                </a:lnTo>
                <a:lnTo>
                  <a:pt x="1632" y="12153"/>
                </a:lnTo>
                <a:lnTo>
                  <a:pt x="1267" y="12421"/>
                </a:lnTo>
                <a:lnTo>
                  <a:pt x="950" y="12738"/>
                </a:lnTo>
                <a:lnTo>
                  <a:pt x="682" y="13079"/>
                </a:lnTo>
                <a:lnTo>
                  <a:pt x="439" y="13420"/>
                </a:lnTo>
                <a:lnTo>
                  <a:pt x="268" y="13810"/>
                </a:lnTo>
                <a:lnTo>
                  <a:pt x="122" y="14199"/>
                </a:lnTo>
                <a:lnTo>
                  <a:pt x="49" y="14638"/>
                </a:lnTo>
                <a:lnTo>
                  <a:pt x="0" y="15076"/>
                </a:lnTo>
                <a:lnTo>
                  <a:pt x="0" y="15076"/>
                </a:lnTo>
                <a:lnTo>
                  <a:pt x="49" y="15125"/>
                </a:lnTo>
                <a:lnTo>
                  <a:pt x="244" y="15222"/>
                </a:lnTo>
                <a:lnTo>
                  <a:pt x="414" y="15295"/>
                </a:lnTo>
                <a:lnTo>
                  <a:pt x="633" y="15393"/>
                </a:lnTo>
                <a:lnTo>
                  <a:pt x="901" y="15490"/>
                </a:lnTo>
                <a:lnTo>
                  <a:pt x="1267" y="15563"/>
                </a:lnTo>
                <a:lnTo>
                  <a:pt x="1705" y="15661"/>
                </a:lnTo>
                <a:lnTo>
                  <a:pt x="2216" y="15758"/>
                </a:lnTo>
                <a:lnTo>
                  <a:pt x="2825" y="15831"/>
                </a:lnTo>
                <a:lnTo>
                  <a:pt x="3556" y="15928"/>
                </a:lnTo>
                <a:lnTo>
                  <a:pt x="4384" y="15977"/>
                </a:lnTo>
                <a:lnTo>
                  <a:pt x="5309" y="16026"/>
                </a:lnTo>
                <a:lnTo>
                  <a:pt x="6381" y="16050"/>
                </a:lnTo>
                <a:lnTo>
                  <a:pt x="7599" y="16075"/>
                </a:lnTo>
                <a:lnTo>
                  <a:pt x="7599" y="16075"/>
                </a:lnTo>
                <a:lnTo>
                  <a:pt x="8792" y="16050"/>
                </a:lnTo>
                <a:lnTo>
                  <a:pt x="9864" y="16026"/>
                </a:lnTo>
                <a:lnTo>
                  <a:pt x="10814" y="15977"/>
                </a:lnTo>
                <a:lnTo>
                  <a:pt x="11642" y="15928"/>
                </a:lnTo>
                <a:lnTo>
                  <a:pt x="12372" y="15831"/>
                </a:lnTo>
                <a:lnTo>
                  <a:pt x="12981" y="15758"/>
                </a:lnTo>
                <a:lnTo>
                  <a:pt x="13517" y="15661"/>
                </a:lnTo>
                <a:lnTo>
                  <a:pt x="13955" y="15563"/>
                </a:lnTo>
                <a:lnTo>
                  <a:pt x="14321" y="15490"/>
                </a:lnTo>
                <a:lnTo>
                  <a:pt x="14613" y="15393"/>
                </a:lnTo>
                <a:lnTo>
                  <a:pt x="14832" y="15295"/>
                </a:lnTo>
                <a:lnTo>
                  <a:pt x="15003" y="15222"/>
                </a:lnTo>
                <a:lnTo>
                  <a:pt x="15173" y="15125"/>
                </a:lnTo>
                <a:lnTo>
                  <a:pt x="15246" y="15076"/>
                </a:lnTo>
                <a:lnTo>
                  <a:pt x="15246" y="15076"/>
                </a:lnTo>
                <a:lnTo>
                  <a:pt x="15198" y="14613"/>
                </a:lnTo>
                <a:lnTo>
                  <a:pt x="15125" y="14175"/>
                </a:lnTo>
                <a:lnTo>
                  <a:pt x="15003" y="13761"/>
                </a:lnTo>
                <a:lnTo>
                  <a:pt x="14832" y="13371"/>
                </a:lnTo>
                <a:lnTo>
                  <a:pt x="14589" y="13006"/>
                </a:lnTo>
                <a:lnTo>
                  <a:pt x="14321" y="12665"/>
                </a:lnTo>
                <a:lnTo>
                  <a:pt x="14004" y="12373"/>
                </a:lnTo>
                <a:lnTo>
                  <a:pt x="13639" y="12080"/>
                </a:lnTo>
                <a:lnTo>
                  <a:pt x="13249" y="11813"/>
                </a:lnTo>
                <a:lnTo>
                  <a:pt x="12811" y="11593"/>
                </a:lnTo>
                <a:lnTo>
                  <a:pt x="12324" y="11374"/>
                </a:lnTo>
                <a:lnTo>
                  <a:pt x="11812" y="11204"/>
                </a:lnTo>
                <a:lnTo>
                  <a:pt x="11252" y="11033"/>
                </a:lnTo>
                <a:lnTo>
                  <a:pt x="10668" y="10911"/>
                </a:lnTo>
                <a:lnTo>
                  <a:pt x="10034" y="10790"/>
                </a:lnTo>
                <a:lnTo>
                  <a:pt x="9401" y="10717"/>
                </a:lnTo>
                <a:lnTo>
                  <a:pt x="9401" y="10717"/>
                </a:lnTo>
                <a:close/>
              </a:path>
            </a:pathLst>
          </a:custGeom>
          <a:noFill/>
          <a:ln w="19050" cap="rnd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4466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1428750"/>
            <a:ext cx="8534400" cy="579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Write these characteristics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in the blank space around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your handprint.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3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173269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093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1733550"/>
            <a:ext cx="8534400" cy="579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Flip your paper over and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trace your hand again.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3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173269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950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59450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Think: How do you wish the world would perceive you? What do you wish these groups would say about you?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91950"/>
            <a:ext cx="5204475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Friends</a:t>
            </a:r>
          </a:p>
          <a:p>
            <a:pPr lvl="0"/>
            <a:r>
              <a:rPr lang="en-US" sz="1200" dirty="0"/>
              <a:t>Family</a:t>
            </a:r>
          </a:p>
          <a:p>
            <a:pPr lvl="0"/>
            <a:r>
              <a:rPr lang="en-US" sz="1200" dirty="0"/>
              <a:t>Coaches</a:t>
            </a:r>
          </a:p>
          <a:p>
            <a:pPr lvl="0"/>
            <a:r>
              <a:rPr lang="en-US" sz="1200" dirty="0"/>
              <a:t>Employers</a:t>
            </a:r>
          </a:p>
          <a:p>
            <a:pPr lvl="0"/>
            <a:r>
              <a:rPr lang="en-US" sz="1200" dirty="0"/>
              <a:t>Teachers</a:t>
            </a:r>
          </a:p>
          <a:p>
            <a:r>
              <a:rPr lang="en-US" sz="1200" dirty="0"/>
              <a:t>Society at large</a:t>
            </a:r>
            <a:endParaRPr sz="1200" b="1" dirty="0">
              <a:solidFill>
                <a:schemeClr val="tx1"/>
              </a:solidFill>
            </a:endParaRPr>
          </a:p>
        </p:txBody>
      </p:sp>
      <p:sp>
        <p:nvSpPr>
          <p:cNvPr id="6" name="Google Shape;392;p40"/>
          <p:cNvSpPr/>
          <p:nvPr/>
        </p:nvSpPr>
        <p:spPr>
          <a:xfrm>
            <a:off x="5105400" y="514350"/>
            <a:ext cx="566170" cy="514991"/>
          </a:xfrm>
          <a:custGeom>
            <a:avLst/>
            <a:gdLst/>
            <a:ahLst/>
            <a:cxnLst/>
            <a:rect l="l" t="t" r="r" b="b"/>
            <a:pathLst>
              <a:path w="16173" h="14711" fill="none" extrusionOk="0">
                <a:moveTo>
                  <a:pt x="8087" y="1"/>
                </a:moveTo>
                <a:lnTo>
                  <a:pt x="8087" y="1"/>
                </a:lnTo>
                <a:lnTo>
                  <a:pt x="7672" y="1"/>
                </a:lnTo>
                <a:lnTo>
                  <a:pt x="7258" y="25"/>
                </a:lnTo>
                <a:lnTo>
                  <a:pt x="6844" y="74"/>
                </a:lnTo>
                <a:lnTo>
                  <a:pt x="6455" y="122"/>
                </a:lnTo>
                <a:lnTo>
                  <a:pt x="6065" y="195"/>
                </a:lnTo>
                <a:lnTo>
                  <a:pt x="5675" y="293"/>
                </a:lnTo>
                <a:lnTo>
                  <a:pt x="5310" y="415"/>
                </a:lnTo>
                <a:lnTo>
                  <a:pt x="4945" y="536"/>
                </a:lnTo>
                <a:lnTo>
                  <a:pt x="4579" y="658"/>
                </a:lnTo>
                <a:lnTo>
                  <a:pt x="4238" y="829"/>
                </a:lnTo>
                <a:lnTo>
                  <a:pt x="3897" y="975"/>
                </a:lnTo>
                <a:lnTo>
                  <a:pt x="3557" y="1170"/>
                </a:lnTo>
                <a:lnTo>
                  <a:pt x="3240" y="1364"/>
                </a:lnTo>
                <a:lnTo>
                  <a:pt x="2948" y="1559"/>
                </a:lnTo>
                <a:lnTo>
                  <a:pt x="2655" y="1778"/>
                </a:lnTo>
                <a:lnTo>
                  <a:pt x="2363" y="1998"/>
                </a:lnTo>
                <a:lnTo>
                  <a:pt x="2095" y="2241"/>
                </a:lnTo>
                <a:lnTo>
                  <a:pt x="1852" y="2485"/>
                </a:lnTo>
                <a:lnTo>
                  <a:pt x="1608" y="2753"/>
                </a:lnTo>
                <a:lnTo>
                  <a:pt x="1389" y="3021"/>
                </a:lnTo>
                <a:lnTo>
                  <a:pt x="1170" y="3288"/>
                </a:lnTo>
                <a:lnTo>
                  <a:pt x="975" y="3581"/>
                </a:lnTo>
                <a:lnTo>
                  <a:pt x="804" y="3873"/>
                </a:lnTo>
                <a:lnTo>
                  <a:pt x="634" y="4190"/>
                </a:lnTo>
                <a:lnTo>
                  <a:pt x="488" y="4506"/>
                </a:lnTo>
                <a:lnTo>
                  <a:pt x="366" y="4823"/>
                </a:lnTo>
                <a:lnTo>
                  <a:pt x="244" y="5139"/>
                </a:lnTo>
                <a:lnTo>
                  <a:pt x="171" y="5480"/>
                </a:lnTo>
                <a:lnTo>
                  <a:pt x="98" y="5821"/>
                </a:lnTo>
                <a:lnTo>
                  <a:pt x="49" y="6162"/>
                </a:lnTo>
                <a:lnTo>
                  <a:pt x="1" y="6503"/>
                </a:lnTo>
                <a:lnTo>
                  <a:pt x="1" y="6869"/>
                </a:lnTo>
                <a:lnTo>
                  <a:pt x="1" y="6869"/>
                </a:lnTo>
                <a:lnTo>
                  <a:pt x="1" y="7234"/>
                </a:lnTo>
                <a:lnTo>
                  <a:pt x="49" y="7624"/>
                </a:lnTo>
                <a:lnTo>
                  <a:pt x="98" y="7989"/>
                </a:lnTo>
                <a:lnTo>
                  <a:pt x="196" y="8330"/>
                </a:lnTo>
                <a:lnTo>
                  <a:pt x="293" y="8695"/>
                </a:lnTo>
                <a:lnTo>
                  <a:pt x="415" y="9036"/>
                </a:lnTo>
                <a:lnTo>
                  <a:pt x="561" y="9377"/>
                </a:lnTo>
                <a:lnTo>
                  <a:pt x="731" y="9718"/>
                </a:lnTo>
                <a:lnTo>
                  <a:pt x="902" y="10035"/>
                </a:lnTo>
                <a:lnTo>
                  <a:pt x="1097" y="10327"/>
                </a:lnTo>
                <a:lnTo>
                  <a:pt x="1340" y="10644"/>
                </a:lnTo>
                <a:lnTo>
                  <a:pt x="1559" y="10936"/>
                </a:lnTo>
                <a:lnTo>
                  <a:pt x="1827" y="11204"/>
                </a:lnTo>
                <a:lnTo>
                  <a:pt x="2095" y="11472"/>
                </a:lnTo>
                <a:lnTo>
                  <a:pt x="2387" y="11740"/>
                </a:lnTo>
                <a:lnTo>
                  <a:pt x="2680" y="11983"/>
                </a:lnTo>
                <a:lnTo>
                  <a:pt x="2680" y="11983"/>
                </a:lnTo>
                <a:lnTo>
                  <a:pt x="2485" y="12349"/>
                </a:lnTo>
                <a:lnTo>
                  <a:pt x="2266" y="12714"/>
                </a:lnTo>
                <a:lnTo>
                  <a:pt x="2022" y="13104"/>
                </a:lnTo>
                <a:lnTo>
                  <a:pt x="1706" y="13469"/>
                </a:lnTo>
                <a:lnTo>
                  <a:pt x="1365" y="13834"/>
                </a:lnTo>
                <a:lnTo>
                  <a:pt x="1170" y="14005"/>
                </a:lnTo>
                <a:lnTo>
                  <a:pt x="951" y="14151"/>
                </a:lnTo>
                <a:lnTo>
                  <a:pt x="731" y="14297"/>
                </a:lnTo>
                <a:lnTo>
                  <a:pt x="512" y="14443"/>
                </a:lnTo>
                <a:lnTo>
                  <a:pt x="269" y="14540"/>
                </a:lnTo>
                <a:lnTo>
                  <a:pt x="1" y="14662"/>
                </a:lnTo>
                <a:lnTo>
                  <a:pt x="1" y="14662"/>
                </a:lnTo>
                <a:lnTo>
                  <a:pt x="122" y="14662"/>
                </a:lnTo>
                <a:lnTo>
                  <a:pt x="488" y="14711"/>
                </a:lnTo>
                <a:lnTo>
                  <a:pt x="1024" y="14711"/>
                </a:lnTo>
                <a:lnTo>
                  <a:pt x="1365" y="14711"/>
                </a:lnTo>
                <a:lnTo>
                  <a:pt x="1706" y="14687"/>
                </a:lnTo>
                <a:lnTo>
                  <a:pt x="2095" y="14614"/>
                </a:lnTo>
                <a:lnTo>
                  <a:pt x="2485" y="14540"/>
                </a:lnTo>
                <a:lnTo>
                  <a:pt x="2899" y="14419"/>
                </a:lnTo>
                <a:lnTo>
                  <a:pt x="3313" y="14273"/>
                </a:lnTo>
                <a:lnTo>
                  <a:pt x="3751" y="14078"/>
                </a:lnTo>
                <a:lnTo>
                  <a:pt x="4165" y="13834"/>
                </a:lnTo>
                <a:lnTo>
                  <a:pt x="4579" y="13566"/>
                </a:lnTo>
                <a:lnTo>
                  <a:pt x="4969" y="13201"/>
                </a:lnTo>
                <a:lnTo>
                  <a:pt x="4969" y="13201"/>
                </a:lnTo>
                <a:lnTo>
                  <a:pt x="5334" y="13323"/>
                </a:lnTo>
                <a:lnTo>
                  <a:pt x="5700" y="13444"/>
                </a:lnTo>
                <a:lnTo>
                  <a:pt x="6089" y="13518"/>
                </a:lnTo>
                <a:lnTo>
                  <a:pt x="6479" y="13591"/>
                </a:lnTo>
                <a:lnTo>
                  <a:pt x="6869" y="13664"/>
                </a:lnTo>
                <a:lnTo>
                  <a:pt x="7258" y="13712"/>
                </a:lnTo>
                <a:lnTo>
                  <a:pt x="7672" y="13737"/>
                </a:lnTo>
                <a:lnTo>
                  <a:pt x="8087" y="13737"/>
                </a:lnTo>
                <a:lnTo>
                  <a:pt x="8087" y="13737"/>
                </a:lnTo>
                <a:lnTo>
                  <a:pt x="8501" y="13737"/>
                </a:lnTo>
                <a:lnTo>
                  <a:pt x="8915" y="13712"/>
                </a:lnTo>
                <a:lnTo>
                  <a:pt x="9329" y="13664"/>
                </a:lnTo>
                <a:lnTo>
                  <a:pt x="9718" y="13591"/>
                </a:lnTo>
                <a:lnTo>
                  <a:pt x="10108" y="13518"/>
                </a:lnTo>
                <a:lnTo>
                  <a:pt x="10498" y="13420"/>
                </a:lnTo>
                <a:lnTo>
                  <a:pt x="10863" y="13323"/>
                </a:lnTo>
                <a:lnTo>
                  <a:pt x="11228" y="13201"/>
                </a:lnTo>
                <a:lnTo>
                  <a:pt x="11594" y="13055"/>
                </a:lnTo>
                <a:lnTo>
                  <a:pt x="11935" y="12909"/>
                </a:lnTo>
                <a:lnTo>
                  <a:pt x="12276" y="12738"/>
                </a:lnTo>
                <a:lnTo>
                  <a:pt x="12617" y="12568"/>
                </a:lnTo>
                <a:lnTo>
                  <a:pt x="12933" y="12373"/>
                </a:lnTo>
                <a:lnTo>
                  <a:pt x="13225" y="12178"/>
                </a:lnTo>
                <a:lnTo>
                  <a:pt x="13518" y="11959"/>
                </a:lnTo>
                <a:lnTo>
                  <a:pt x="13810" y="11715"/>
                </a:lnTo>
                <a:lnTo>
                  <a:pt x="14078" y="11496"/>
                </a:lnTo>
                <a:lnTo>
                  <a:pt x="14321" y="11228"/>
                </a:lnTo>
                <a:lnTo>
                  <a:pt x="14565" y="10985"/>
                </a:lnTo>
                <a:lnTo>
                  <a:pt x="14784" y="10717"/>
                </a:lnTo>
                <a:lnTo>
                  <a:pt x="15003" y="10424"/>
                </a:lnTo>
                <a:lnTo>
                  <a:pt x="15198" y="10132"/>
                </a:lnTo>
                <a:lnTo>
                  <a:pt x="15369" y="9840"/>
                </a:lnTo>
                <a:lnTo>
                  <a:pt x="15539" y="9548"/>
                </a:lnTo>
                <a:lnTo>
                  <a:pt x="15685" y="9231"/>
                </a:lnTo>
                <a:lnTo>
                  <a:pt x="15807" y="8914"/>
                </a:lnTo>
                <a:lnTo>
                  <a:pt x="15929" y="8574"/>
                </a:lnTo>
                <a:lnTo>
                  <a:pt x="16002" y="8257"/>
                </a:lnTo>
                <a:lnTo>
                  <a:pt x="16075" y="7916"/>
                </a:lnTo>
                <a:lnTo>
                  <a:pt x="16124" y="7575"/>
                </a:lnTo>
                <a:lnTo>
                  <a:pt x="16172" y="7210"/>
                </a:lnTo>
                <a:lnTo>
                  <a:pt x="16172" y="6869"/>
                </a:lnTo>
                <a:lnTo>
                  <a:pt x="16172" y="6869"/>
                </a:lnTo>
                <a:lnTo>
                  <a:pt x="16172" y="6503"/>
                </a:lnTo>
                <a:lnTo>
                  <a:pt x="16124" y="6162"/>
                </a:lnTo>
                <a:lnTo>
                  <a:pt x="16075" y="5821"/>
                </a:lnTo>
                <a:lnTo>
                  <a:pt x="16002" y="5480"/>
                </a:lnTo>
                <a:lnTo>
                  <a:pt x="15929" y="5139"/>
                </a:lnTo>
                <a:lnTo>
                  <a:pt x="15807" y="4823"/>
                </a:lnTo>
                <a:lnTo>
                  <a:pt x="15685" y="4506"/>
                </a:lnTo>
                <a:lnTo>
                  <a:pt x="15539" y="4190"/>
                </a:lnTo>
                <a:lnTo>
                  <a:pt x="15369" y="3873"/>
                </a:lnTo>
                <a:lnTo>
                  <a:pt x="15198" y="3581"/>
                </a:lnTo>
                <a:lnTo>
                  <a:pt x="15003" y="3288"/>
                </a:lnTo>
                <a:lnTo>
                  <a:pt x="14784" y="3021"/>
                </a:lnTo>
                <a:lnTo>
                  <a:pt x="14565" y="2753"/>
                </a:lnTo>
                <a:lnTo>
                  <a:pt x="14321" y="2485"/>
                </a:lnTo>
                <a:lnTo>
                  <a:pt x="14078" y="2241"/>
                </a:lnTo>
                <a:lnTo>
                  <a:pt x="13810" y="1998"/>
                </a:lnTo>
                <a:lnTo>
                  <a:pt x="13518" y="1778"/>
                </a:lnTo>
                <a:lnTo>
                  <a:pt x="13225" y="1559"/>
                </a:lnTo>
                <a:lnTo>
                  <a:pt x="12933" y="1364"/>
                </a:lnTo>
                <a:lnTo>
                  <a:pt x="12617" y="1170"/>
                </a:lnTo>
                <a:lnTo>
                  <a:pt x="12276" y="975"/>
                </a:lnTo>
                <a:lnTo>
                  <a:pt x="11935" y="829"/>
                </a:lnTo>
                <a:lnTo>
                  <a:pt x="11594" y="658"/>
                </a:lnTo>
                <a:lnTo>
                  <a:pt x="11228" y="536"/>
                </a:lnTo>
                <a:lnTo>
                  <a:pt x="10863" y="415"/>
                </a:lnTo>
                <a:lnTo>
                  <a:pt x="10498" y="293"/>
                </a:lnTo>
                <a:lnTo>
                  <a:pt x="10108" y="195"/>
                </a:lnTo>
                <a:lnTo>
                  <a:pt x="9718" y="122"/>
                </a:lnTo>
                <a:lnTo>
                  <a:pt x="9329" y="74"/>
                </a:lnTo>
                <a:lnTo>
                  <a:pt x="8915" y="25"/>
                </a:lnTo>
                <a:lnTo>
                  <a:pt x="8501" y="1"/>
                </a:lnTo>
                <a:lnTo>
                  <a:pt x="8087" y="1"/>
                </a:lnTo>
                <a:lnTo>
                  <a:pt x="8087" y="1"/>
                </a:lnTo>
                <a:close/>
              </a:path>
            </a:pathLst>
          </a:custGeom>
          <a:noFill/>
          <a:ln w="19050" cap="rnd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6755977"/>
      </p:ext>
    </p:extLst>
  </p:cSld>
  <p:clrMapOvr>
    <a:masterClrMapping/>
  </p:clrMapOvr>
</p:sld>
</file>

<file path=ppt/theme/theme1.xml><?xml version="1.0" encoding="utf-8"?>
<a:theme xmlns:a="http://schemas.openxmlformats.org/drawingml/2006/main" name="Emilia template">
  <a:themeElements>
    <a:clrScheme name="FCCLA Colors">
      <a:dk1>
        <a:sysClr val="windowText" lastClr="000000"/>
      </a:dk1>
      <a:lt1>
        <a:sysClr val="window" lastClr="FFFFFF"/>
      </a:lt1>
      <a:dk2>
        <a:srgbClr val="EF3E42"/>
      </a:dk2>
      <a:lt2>
        <a:srgbClr val="FFFFFF"/>
      </a:lt2>
      <a:accent1>
        <a:srgbClr val="EF3E42"/>
      </a:accent1>
      <a:accent2>
        <a:srgbClr val="8A0B0E"/>
      </a:accent2>
      <a:accent3>
        <a:srgbClr val="A5A5A5"/>
      </a:accent3>
      <a:accent4>
        <a:srgbClr val="595959"/>
      </a:accent4>
      <a:accent5>
        <a:srgbClr val="7F7F7F"/>
      </a:accent5>
      <a:accent6>
        <a:srgbClr val="F2F2F2"/>
      </a:accent6>
      <a:hlink>
        <a:srgbClr val="BFBFBF"/>
      </a:hlink>
      <a:folHlink>
        <a:srgbClr val="BFBFBF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1141</Words>
  <Application>Microsoft Office PowerPoint</Application>
  <PresentationFormat>On-screen Show (16:9)</PresentationFormat>
  <Paragraphs>152</Paragraphs>
  <Slides>34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Merriweather</vt:lpstr>
      <vt:lpstr>Arial</vt:lpstr>
      <vt:lpstr>Open Sans</vt:lpstr>
      <vt:lpstr>Wingdings</vt:lpstr>
      <vt:lpstr>Arial Black</vt:lpstr>
      <vt:lpstr>Emilia template</vt:lpstr>
      <vt:lpstr>A Better You</vt:lpstr>
      <vt:lpstr>PowerPoint Presentation</vt:lpstr>
      <vt:lpstr>Your Handprint on the World</vt:lpstr>
      <vt:lpstr>Think: What makes you, you?</vt:lpstr>
      <vt:lpstr>PowerPoint Presentation</vt:lpstr>
      <vt:lpstr>Think: How does the world perceive you? How would these groups describe you?</vt:lpstr>
      <vt:lpstr>PowerPoint Presentation</vt:lpstr>
      <vt:lpstr>PowerPoint Presentation</vt:lpstr>
      <vt:lpstr>Think: How do you wish the world would perceive you? What do you wish these groups would say about you?</vt:lpstr>
      <vt:lpstr>PowerPoint Presentation</vt:lpstr>
      <vt:lpstr>PowerPoint Presentation</vt:lpstr>
      <vt:lpstr>PowerPoint Presentation</vt:lpstr>
      <vt:lpstr>PowerPoint Presentation</vt:lpstr>
      <vt:lpstr>Where We’re Going:</vt:lpstr>
      <vt:lpstr>How We’ll Get There:</vt:lpstr>
      <vt:lpstr>PowerPoint Presentation</vt:lpstr>
      <vt:lpstr>PowerPoint Presentation</vt:lpstr>
      <vt:lpstr>A Better You</vt:lpstr>
      <vt:lpstr>Executing A Better You Project</vt:lpstr>
      <vt:lpstr>PowerPoint Presentation</vt:lpstr>
      <vt:lpstr>SMART Goals should be...</vt:lpstr>
      <vt:lpstr>SMART Goals</vt:lpstr>
      <vt:lpstr>General Goals vs. SMART Goals</vt:lpstr>
      <vt:lpstr>PowerPoint Presentation</vt:lpstr>
      <vt:lpstr>PowerPoint Presentation</vt:lpstr>
      <vt:lpstr>SMART</vt:lpstr>
      <vt:lpstr>PowerPoint Presentation</vt:lpstr>
      <vt:lpstr>SMART Goal Writing Practice</vt:lpstr>
      <vt:lpstr>PowerPoint Presentation</vt:lpstr>
      <vt:lpstr>In Summary…</vt:lpstr>
      <vt:lpstr>PowerPoint Presentation</vt:lpstr>
      <vt:lpstr>Which topics interest you?</vt:lpstr>
      <vt:lpstr>What goal do you want to achieve?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Ashley Pournaras</dc:creator>
  <cp:lastModifiedBy>Bcarpenter</cp:lastModifiedBy>
  <cp:revision>24</cp:revision>
  <dcterms:modified xsi:type="dcterms:W3CDTF">2019-08-03T16:58:59Z</dcterms:modified>
</cp:coreProperties>
</file>